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AC4C6-1E2D-4DA0-A351-E93B974EDC83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C8FA1B0A-EFE8-4322-8FDB-E1135B5A2B76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NZ" sz="4800" dirty="0">
              <a:latin typeface="Gotham Black" pitchFamily="2" charset="0"/>
              <a:cs typeface="Gotham Black" pitchFamily="2" charset="0"/>
            </a:rPr>
            <a:t>Death</a:t>
          </a:r>
          <a:r>
            <a:rPr lang="en-NZ" sz="4800" dirty="0"/>
            <a:t>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NZ" sz="4800" dirty="0">
              <a:latin typeface="Gotham Thin" pitchFamily="2" charset="0"/>
              <a:cs typeface="Gotham Thin" pitchFamily="2" charset="0"/>
            </a:rPr>
            <a:t>by Nature</a:t>
          </a:r>
        </a:p>
      </dgm:t>
    </dgm:pt>
    <dgm:pt modelId="{31A5F7AB-33B7-4AD7-A1FC-1139E91A3B83}" type="parTrans" cxnId="{2B1AC283-CE06-48E9-A922-BF2879D5545C}">
      <dgm:prSet/>
      <dgm:spPr/>
      <dgm:t>
        <a:bodyPr/>
        <a:lstStyle/>
        <a:p>
          <a:endParaRPr lang="en-NZ"/>
        </a:p>
      </dgm:t>
    </dgm:pt>
    <dgm:pt modelId="{12B19833-6C16-4857-B33B-7BEE5F397822}" type="sibTrans" cxnId="{2B1AC283-CE06-48E9-A922-BF2879D5545C}">
      <dgm:prSet/>
      <dgm:spPr/>
      <dgm:t>
        <a:bodyPr/>
        <a:lstStyle/>
        <a:p>
          <a:endParaRPr lang="en-NZ"/>
        </a:p>
      </dgm:t>
    </dgm:pt>
    <dgm:pt modelId="{3B3473E5-EAED-44B8-8FD7-C2BD090724E2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NZ" dirty="0">
              <a:latin typeface="Gotham Black" pitchFamily="2" charset="0"/>
              <a:cs typeface="Gotham Black" pitchFamily="2" charset="0"/>
            </a:rPr>
            <a:t>Life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NZ" dirty="0">
              <a:latin typeface="Gotham Thin" pitchFamily="2" charset="0"/>
              <a:cs typeface="Gotham Thin" pitchFamily="2" charset="0"/>
            </a:rPr>
            <a:t>by Grace</a:t>
          </a:r>
        </a:p>
      </dgm:t>
    </dgm:pt>
    <dgm:pt modelId="{D964A485-D4D3-4B1B-9521-7EC7A0A0FED2}" type="parTrans" cxnId="{60BB4BCD-E390-4C8C-9E7C-26967FB0E3F5}">
      <dgm:prSet/>
      <dgm:spPr/>
      <dgm:t>
        <a:bodyPr/>
        <a:lstStyle/>
        <a:p>
          <a:endParaRPr lang="en-NZ"/>
        </a:p>
      </dgm:t>
    </dgm:pt>
    <dgm:pt modelId="{DE72688E-CE2A-4CBE-97DD-42CFC2CDAAA3}" type="sibTrans" cxnId="{60BB4BCD-E390-4C8C-9E7C-26967FB0E3F5}">
      <dgm:prSet/>
      <dgm:spPr/>
      <dgm:t>
        <a:bodyPr/>
        <a:lstStyle/>
        <a:p>
          <a:endParaRPr lang="en-NZ"/>
        </a:p>
      </dgm:t>
    </dgm:pt>
    <dgm:pt modelId="{D567F456-78CF-44D5-89D1-806FA3EFEFB4}" type="pres">
      <dgm:prSet presAssocID="{5EFAC4C6-1E2D-4DA0-A351-E93B974EDC83}" presName="Name0" presStyleCnt="0">
        <dgm:presLayoutVars>
          <dgm:dir/>
          <dgm:animLvl val="lvl"/>
          <dgm:resizeHandles val="exact"/>
        </dgm:presLayoutVars>
      </dgm:prSet>
      <dgm:spPr/>
    </dgm:pt>
    <dgm:pt modelId="{3DA6D362-9B29-4D0C-99A0-3DCD3510AB5F}" type="pres">
      <dgm:prSet presAssocID="{C8FA1B0A-EFE8-4322-8FDB-E1135B5A2B7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8C1786E1-11D9-4C61-90B5-3952EED83C6D}" type="pres">
      <dgm:prSet presAssocID="{12B19833-6C16-4857-B33B-7BEE5F397822}" presName="parTxOnlySpace" presStyleCnt="0"/>
      <dgm:spPr/>
    </dgm:pt>
    <dgm:pt modelId="{A542AC86-B0A4-4C69-A1E9-3680076ADC39}" type="pres">
      <dgm:prSet presAssocID="{3B3473E5-EAED-44B8-8FD7-C2BD090724E2}" presName="parTxOnly" presStyleLbl="node1" presStyleIdx="1" presStyleCnt="2" custLinFactNeighborX="-6623" custLinFactNeighborY="0">
        <dgm:presLayoutVars>
          <dgm:chMax val="0"/>
          <dgm:chPref val="0"/>
          <dgm:bulletEnabled val="1"/>
        </dgm:presLayoutVars>
      </dgm:prSet>
      <dgm:spPr/>
    </dgm:pt>
  </dgm:ptLst>
  <dgm:cxnLst>
    <dgm:cxn modelId="{D72BE43F-8FCC-447E-BCF1-19A207FABDF0}" type="presOf" srcId="{5EFAC4C6-1E2D-4DA0-A351-E93B974EDC83}" destId="{D567F456-78CF-44D5-89D1-806FA3EFEFB4}" srcOrd="0" destOrd="0" presId="urn:microsoft.com/office/officeart/2005/8/layout/chevron1"/>
    <dgm:cxn modelId="{86241859-BAF2-4754-BBE9-93C0F6CBC806}" type="presOf" srcId="{3B3473E5-EAED-44B8-8FD7-C2BD090724E2}" destId="{A542AC86-B0A4-4C69-A1E9-3680076ADC39}" srcOrd="0" destOrd="0" presId="urn:microsoft.com/office/officeart/2005/8/layout/chevron1"/>
    <dgm:cxn modelId="{23775F83-58A0-449B-AB34-7F83AD6D5F2F}" type="presOf" srcId="{C8FA1B0A-EFE8-4322-8FDB-E1135B5A2B76}" destId="{3DA6D362-9B29-4D0C-99A0-3DCD3510AB5F}" srcOrd="0" destOrd="0" presId="urn:microsoft.com/office/officeart/2005/8/layout/chevron1"/>
    <dgm:cxn modelId="{2B1AC283-CE06-48E9-A922-BF2879D5545C}" srcId="{5EFAC4C6-1E2D-4DA0-A351-E93B974EDC83}" destId="{C8FA1B0A-EFE8-4322-8FDB-E1135B5A2B76}" srcOrd="0" destOrd="0" parTransId="{31A5F7AB-33B7-4AD7-A1FC-1139E91A3B83}" sibTransId="{12B19833-6C16-4857-B33B-7BEE5F397822}"/>
    <dgm:cxn modelId="{60BB4BCD-E390-4C8C-9E7C-26967FB0E3F5}" srcId="{5EFAC4C6-1E2D-4DA0-A351-E93B974EDC83}" destId="{3B3473E5-EAED-44B8-8FD7-C2BD090724E2}" srcOrd="1" destOrd="0" parTransId="{D964A485-D4D3-4B1B-9521-7EC7A0A0FED2}" sibTransId="{DE72688E-CE2A-4CBE-97DD-42CFC2CDAAA3}"/>
    <dgm:cxn modelId="{402772D5-F12C-405D-9D5F-E957E6D76360}" type="presParOf" srcId="{D567F456-78CF-44D5-89D1-806FA3EFEFB4}" destId="{3DA6D362-9B29-4D0C-99A0-3DCD3510AB5F}" srcOrd="0" destOrd="0" presId="urn:microsoft.com/office/officeart/2005/8/layout/chevron1"/>
    <dgm:cxn modelId="{CEB1853E-0BBE-48F3-9642-704A47ABD49E}" type="presParOf" srcId="{D567F456-78CF-44D5-89D1-806FA3EFEFB4}" destId="{8C1786E1-11D9-4C61-90B5-3952EED83C6D}" srcOrd="1" destOrd="0" presId="urn:microsoft.com/office/officeart/2005/8/layout/chevron1"/>
    <dgm:cxn modelId="{E926B341-3441-4FC8-B68F-3747A88F27D8}" type="presParOf" srcId="{D567F456-78CF-44D5-89D1-806FA3EFEFB4}" destId="{A542AC86-B0A4-4C69-A1E9-3680076ADC3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6D362-9B29-4D0C-99A0-3DCD3510AB5F}">
      <dsp:nvSpPr>
        <dsp:cNvPr id="0" name=""/>
        <dsp:cNvSpPr/>
      </dsp:nvSpPr>
      <dsp:spPr>
        <a:xfrm>
          <a:off x="8962" y="2676395"/>
          <a:ext cx="5357504" cy="2143001"/>
        </a:xfrm>
        <a:prstGeom prst="chevron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85000"/>
              <a:lumOff val="1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4800" kern="1200" dirty="0">
              <a:latin typeface="Gotham Black" pitchFamily="2" charset="0"/>
              <a:cs typeface="Gotham Black" pitchFamily="2" charset="0"/>
            </a:rPr>
            <a:t>Death</a:t>
          </a:r>
          <a:r>
            <a:rPr lang="en-NZ" sz="4800" kern="1200" dirty="0"/>
            <a:t>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4800" kern="1200" dirty="0">
              <a:latin typeface="Gotham Thin" pitchFamily="2" charset="0"/>
              <a:cs typeface="Gotham Thin" pitchFamily="2" charset="0"/>
            </a:rPr>
            <a:t>by Nature</a:t>
          </a:r>
        </a:p>
      </dsp:txBody>
      <dsp:txXfrm>
        <a:off x="1080463" y="2676395"/>
        <a:ext cx="3214503" cy="2143001"/>
      </dsp:txXfrm>
    </dsp:sp>
    <dsp:sp modelId="{A542AC86-B0A4-4C69-A1E9-3680076ADC39}">
      <dsp:nvSpPr>
        <dsp:cNvPr id="0" name=""/>
        <dsp:cNvSpPr/>
      </dsp:nvSpPr>
      <dsp:spPr>
        <a:xfrm>
          <a:off x="4795234" y="2676395"/>
          <a:ext cx="5357504" cy="2143001"/>
        </a:xfrm>
        <a:prstGeom prst="chevron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5300" kern="1200" dirty="0">
              <a:latin typeface="Gotham Black" pitchFamily="2" charset="0"/>
              <a:cs typeface="Gotham Black" pitchFamily="2" charset="0"/>
            </a:rPr>
            <a:t>Life </a:t>
          </a:r>
        </a:p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5300" kern="1200" dirty="0">
              <a:latin typeface="Gotham Thin" pitchFamily="2" charset="0"/>
              <a:cs typeface="Gotham Thin" pitchFamily="2" charset="0"/>
            </a:rPr>
            <a:t>by Grace</a:t>
          </a:r>
        </a:p>
      </dsp:txBody>
      <dsp:txXfrm>
        <a:off x="5866735" y="2676395"/>
        <a:ext cx="3214503" cy="2143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1658-C07C-EFEF-06F3-CA1E3258A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6E971-B438-2CC8-94F6-531F5D7BF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F46BA-F655-4F57-B07D-4D1BFFF4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54EB-6248-4C4A-BBE0-E331061E2768}" type="datetimeFigureOut">
              <a:rPr lang="en-NZ" smtClean="0"/>
              <a:t>15/09/2024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5BFC8-4495-3383-0222-5C72A6ED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F8A81-5AC8-77E1-CC4C-979D26BE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9939-67FB-47E7-9FD1-7143F4BFF3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491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BEDB-F03E-A880-1A65-28B48FA8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A27B6-CCB6-96A3-2838-424CC8817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3DC04-4982-F443-284E-5B8A6EC1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54EB-6248-4C4A-BBE0-E331061E2768}" type="datetimeFigureOut">
              <a:rPr lang="en-NZ" smtClean="0"/>
              <a:t>15/09/2024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48BAA-1ACB-2078-46A3-45D35854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13678-BF4D-0CFA-A9A8-1B1F0B8A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9939-67FB-47E7-9FD1-7143F4BFF3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162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05180-1844-A48B-6631-2EF97AE84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F958A-FB76-5B32-C499-92FEF5FCF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02577-AE0A-1252-01F6-813566A7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54EB-6248-4C4A-BBE0-E331061E2768}" type="datetimeFigureOut">
              <a:rPr lang="en-NZ" smtClean="0"/>
              <a:t>15/09/2024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421B6-A175-74AE-3A53-98020BE5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1CB5D-9C75-2A50-224C-362589CE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9939-67FB-47E7-9FD1-7143F4BFF3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874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A259-A271-AADA-A88E-CD484F25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20E2C-0EC8-B9F0-AD99-56E682952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0DEFA-8824-A698-5C15-8CC07542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54EB-6248-4C4A-BBE0-E331061E2768}" type="datetimeFigureOut">
              <a:rPr lang="en-NZ" smtClean="0"/>
              <a:t>15/09/2024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8448E-49C5-1C19-2BD8-10F5D0ED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F2FA6-A205-4617-C491-8346FC07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9939-67FB-47E7-9FD1-7143F4BFF3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692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7D9A-297A-6D6F-00BA-08C21B06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64A2E-5CAC-B88A-3C1C-056A9540E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08F5-9831-42BC-7313-22932EB8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54EB-6248-4C4A-BBE0-E331061E2768}" type="datetimeFigureOut">
              <a:rPr lang="en-NZ" smtClean="0"/>
              <a:t>15/09/2024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67992-8715-CEE0-0468-FC5470BD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28BD4-60B5-8551-004F-698CAFB7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9939-67FB-47E7-9FD1-7143F4BFF3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494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3673-A3AE-8EE6-D186-6BA237F0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E6D1F-C1A5-C04F-B2F0-77852F5C9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C4F43-4DAE-9A9A-3CAE-6BD6E76C2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D7F6C-F2E9-0B6C-C0AD-43D162CD7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54EB-6248-4C4A-BBE0-E331061E2768}" type="datetimeFigureOut">
              <a:rPr lang="en-NZ" smtClean="0"/>
              <a:t>15/09/2024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28ECE-303E-F0EF-F7F3-6F99A2FD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3F369-515F-A1B4-21C7-BD1C16D1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9939-67FB-47E7-9FD1-7143F4BFF3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980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C71F-0E96-2478-284B-AF092E87F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9708D-D3C8-79A9-D225-84009E7B1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23F17-3D2F-31CE-D041-A1D2AC43A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6DF0B-F64A-E94E-107C-A8EDA7F8B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4C68E-1D0A-A825-9786-8C786EBA2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9900A7-D56F-DE92-2F6E-A93F1381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54EB-6248-4C4A-BBE0-E331061E2768}" type="datetimeFigureOut">
              <a:rPr lang="en-NZ" smtClean="0"/>
              <a:t>15/09/2024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12BAD-352B-5332-C0AE-74DF1B7D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777410-4A54-ADF7-D5A1-C499E1E0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9939-67FB-47E7-9FD1-7143F4BFF3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69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2E96-AFDA-8E2D-F4E7-62B8C17C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4643FC-6295-C84E-C09D-E53EF9E1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54EB-6248-4C4A-BBE0-E331061E2768}" type="datetimeFigureOut">
              <a:rPr lang="en-NZ" smtClean="0"/>
              <a:t>15/09/2024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82068-DC1C-4EF8-BA7A-019D44F3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421D5-EB8F-E0D0-CEDE-6835D230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9939-67FB-47E7-9FD1-7143F4BFF3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025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03FD6-5FC6-9449-5D16-72D38AE3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54EB-6248-4C4A-BBE0-E331061E2768}" type="datetimeFigureOut">
              <a:rPr lang="en-NZ" smtClean="0"/>
              <a:t>15/09/2024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3A4AE-36C7-0B11-37FA-557C490F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E31E5-35B2-9E95-3C86-1F55603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9939-67FB-47E7-9FD1-7143F4BFF3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308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DDCC-4BA2-3822-4BDF-9FD33E2E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3B123-B2CF-E7AA-075A-360D37EE7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FC113-E8C8-9779-6AB5-899A6C790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88A49-0033-6366-5BA8-68F8739F6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54EB-6248-4C4A-BBE0-E331061E2768}" type="datetimeFigureOut">
              <a:rPr lang="en-NZ" smtClean="0"/>
              <a:t>15/09/2024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AB93D-40A6-0B64-A490-9187F1D1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38BFE-3B36-129C-85AE-94A14062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9939-67FB-47E7-9FD1-7143F4BFF3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900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B349-B6C5-AEDC-554B-4E3DEDC6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7E1410-0622-3D8A-B452-12EF8880D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DAD17-BA5C-0686-A73F-0D341876F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28F72-95F3-9B1A-D2F6-21039788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54EB-6248-4C4A-BBE0-E331061E2768}" type="datetimeFigureOut">
              <a:rPr lang="en-NZ" smtClean="0"/>
              <a:t>15/09/2024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597DF-B04D-0663-ED55-1CF30AD5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B2BE3-A3A3-3CEE-9BD0-6489E205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9939-67FB-47E7-9FD1-7143F4BFF3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293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890451-3829-ABE6-42D6-214A3FFC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A0930-9C71-22DF-3AB2-FA3473C20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6AECA-398F-370D-222B-052CA5F1A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8554EB-6248-4C4A-BBE0-E331061E2768}" type="datetimeFigureOut">
              <a:rPr lang="en-NZ" smtClean="0"/>
              <a:t>15/09/2024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C1DB7-16ED-419E-507B-3D1D4140D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AAF78-ADF8-658C-6453-C80240572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499939-67FB-47E7-9FD1-7143F4BFF3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890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E468-2E96-91ED-7B8C-EA9AB297A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D7B07-B120-2AC3-7EAC-9137DD972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dark blue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BC943A-14BD-0D97-F5D9-9F26DE65D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1A330D-CDED-F38F-0523-E21B44E27E87}"/>
              </a:ext>
            </a:extLst>
          </p:cNvPr>
          <p:cNvSpPr txBox="1"/>
          <p:nvPr/>
        </p:nvSpPr>
        <p:spPr>
          <a:xfrm>
            <a:off x="1272095" y="2247057"/>
            <a:ext cx="98552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NZ" sz="4000" b="1" dirty="0">
                <a:solidFill>
                  <a:schemeClr val="bg1"/>
                </a:solidFill>
              </a:rPr>
            </a:br>
            <a:br>
              <a:rPr lang="en-NZ" sz="4000" b="1" dirty="0">
                <a:solidFill>
                  <a:schemeClr val="bg1"/>
                </a:solidFill>
              </a:rPr>
            </a:br>
            <a:r>
              <a:rPr lang="en-NZ" sz="3600" b="1" dirty="0">
                <a:solidFill>
                  <a:schemeClr val="bg1"/>
                </a:solidFill>
              </a:rPr>
              <a:t>What we were</a:t>
            </a:r>
          </a:p>
          <a:p>
            <a:endParaRPr lang="en-NZ" sz="3600" b="1" dirty="0">
              <a:solidFill>
                <a:schemeClr val="bg1"/>
              </a:solidFill>
            </a:endParaRPr>
          </a:p>
          <a:p>
            <a:r>
              <a:rPr lang="en-NZ" sz="3600" b="1" dirty="0">
                <a:solidFill>
                  <a:schemeClr val="bg1"/>
                </a:solidFill>
              </a:rPr>
              <a:t>What God has done</a:t>
            </a:r>
          </a:p>
          <a:p>
            <a:endParaRPr lang="en-NZ" sz="3600" b="1" dirty="0">
              <a:solidFill>
                <a:schemeClr val="bg1"/>
              </a:solidFill>
            </a:endParaRPr>
          </a:p>
          <a:p>
            <a:r>
              <a:rPr lang="en-NZ" sz="3600" b="1" dirty="0">
                <a:solidFill>
                  <a:schemeClr val="bg1"/>
                </a:solidFill>
              </a:rPr>
              <a:t>Why God did it</a:t>
            </a:r>
          </a:p>
          <a:p>
            <a:br>
              <a:rPr lang="en-NZ" dirty="0"/>
            </a:br>
            <a:endParaRPr lang="en-N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C3C4CA0-1B11-BE8F-C23B-00170D0DF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572795"/>
              </p:ext>
            </p:extLst>
          </p:nvPr>
        </p:nvGraphicFramePr>
        <p:xfrm>
          <a:off x="1410616" y="-1850346"/>
          <a:ext cx="10197184" cy="749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751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E468-2E96-91ED-7B8C-EA9AB297A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D7B07-B120-2AC3-7EAC-9137DD972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dark blue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BC943A-14BD-0D97-F5D9-9F26DE65D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1A330D-CDED-F38F-0523-E21B44E27E87}"/>
              </a:ext>
            </a:extLst>
          </p:cNvPr>
          <p:cNvSpPr txBox="1"/>
          <p:nvPr/>
        </p:nvSpPr>
        <p:spPr>
          <a:xfrm>
            <a:off x="1168400" y="858413"/>
            <a:ext cx="98552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800" b="1" dirty="0">
                <a:solidFill>
                  <a:schemeClr val="bg1"/>
                </a:solidFill>
              </a:rPr>
              <a:t>Enslaved to death by 3 masters</a:t>
            </a:r>
            <a:br>
              <a:rPr lang="en-NZ" sz="4000" b="1" dirty="0">
                <a:solidFill>
                  <a:schemeClr val="bg1"/>
                </a:solidFill>
              </a:rPr>
            </a:br>
            <a:br>
              <a:rPr lang="en-NZ" sz="4000" b="1" dirty="0">
                <a:solidFill>
                  <a:schemeClr val="bg1"/>
                </a:solidFill>
              </a:rPr>
            </a:br>
            <a:r>
              <a:rPr lang="en-NZ" sz="3600" dirty="0">
                <a:solidFill>
                  <a:schemeClr val="bg1"/>
                </a:solidFill>
              </a:rPr>
              <a:t>a) “The ways of this world” (vs 2) </a:t>
            </a:r>
          </a:p>
          <a:p>
            <a:endParaRPr lang="en-NZ" sz="3600" dirty="0">
              <a:solidFill>
                <a:schemeClr val="bg1"/>
              </a:solidFill>
            </a:endParaRPr>
          </a:p>
          <a:p>
            <a:r>
              <a:rPr lang="en-NZ" sz="3600" dirty="0">
                <a:solidFill>
                  <a:schemeClr val="bg1"/>
                </a:solidFill>
              </a:rPr>
              <a:t>b) The influence of Satan (vs 2)</a:t>
            </a:r>
          </a:p>
          <a:p>
            <a:endParaRPr lang="en-NZ" sz="3600" dirty="0">
              <a:solidFill>
                <a:schemeClr val="bg1"/>
              </a:solidFill>
            </a:endParaRPr>
          </a:p>
          <a:p>
            <a:r>
              <a:rPr lang="en-NZ" sz="3600" dirty="0">
                <a:solidFill>
                  <a:schemeClr val="bg1"/>
                </a:solidFill>
              </a:rPr>
              <a:t>c) Our own sinful nature (vs 3)</a:t>
            </a:r>
          </a:p>
          <a:p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5555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E468-2E96-91ED-7B8C-EA9AB297A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D7B07-B120-2AC3-7EAC-9137DD972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dark blue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BC943A-14BD-0D97-F5D9-9F26DE65D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1A330D-CDED-F38F-0523-E21B44E27E87}"/>
              </a:ext>
            </a:extLst>
          </p:cNvPr>
          <p:cNvSpPr txBox="1"/>
          <p:nvPr/>
        </p:nvSpPr>
        <p:spPr>
          <a:xfrm>
            <a:off x="1168400" y="858413"/>
            <a:ext cx="9855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1" dirty="0">
                <a:solidFill>
                  <a:schemeClr val="bg1"/>
                </a:solidFill>
              </a:rPr>
              <a:t>What God did for us in Christ</a:t>
            </a:r>
            <a:br>
              <a:rPr lang="en-NZ" sz="4000" b="1" dirty="0">
                <a:solidFill>
                  <a:schemeClr val="bg1"/>
                </a:solidFill>
              </a:rPr>
            </a:br>
            <a:br>
              <a:rPr lang="en-NZ" sz="4000" b="1" dirty="0">
                <a:solidFill>
                  <a:schemeClr val="bg1"/>
                </a:solidFill>
              </a:rPr>
            </a:br>
            <a:r>
              <a:rPr lang="en-NZ" sz="4000" b="1" dirty="0">
                <a:solidFill>
                  <a:schemeClr val="bg1"/>
                </a:solidFill>
              </a:rPr>
              <a:t>1. </a:t>
            </a:r>
            <a:r>
              <a:rPr lang="en-NZ" sz="3600" b="1" dirty="0">
                <a:solidFill>
                  <a:schemeClr val="bg1"/>
                </a:solidFill>
              </a:rPr>
              <a:t>He has shown us mercy </a:t>
            </a:r>
            <a:r>
              <a:rPr lang="en-NZ" sz="3600" dirty="0">
                <a:solidFill>
                  <a:schemeClr val="bg1"/>
                </a:solidFill>
              </a:rPr>
              <a:t> (vs 4)</a:t>
            </a:r>
          </a:p>
          <a:p>
            <a:r>
              <a:rPr lang="en-NZ" sz="3600" dirty="0">
                <a:solidFill>
                  <a:schemeClr val="bg1"/>
                </a:solidFill>
              </a:rPr>
              <a:t>2. “He made us alive” (vs 5)</a:t>
            </a:r>
          </a:p>
          <a:p>
            <a:r>
              <a:rPr lang="en-NZ" sz="3600" dirty="0">
                <a:solidFill>
                  <a:schemeClr val="bg1"/>
                </a:solidFill>
              </a:rPr>
              <a:t>3) “He raised us up” (vs 5)</a:t>
            </a:r>
          </a:p>
          <a:p>
            <a:r>
              <a:rPr lang="en-NZ" sz="3600" dirty="0">
                <a:solidFill>
                  <a:schemeClr val="bg1"/>
                </a:solidFill>
              </a:rPr>
              <a:t>4) “He seated us with him” (vs 6)</a:t>
            </a:r>
          </a:p>
          <a:p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0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E468-2E96-91ED-7B8C-EA9AB297A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D7B07-B120-2AC3-7EAC-9137DD972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dark blue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BC943A-14BD-0D97-F5D9-9F26DE65D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1A330D-CDED-F38F-0523-E21B44E27E87}"/>
              </a:ext>
            </a:extLst>
          </p:cNvPr>
          <p:cNvSpPr txBox="1"/>
          <p:nvPr/>
        </p:nvSpPr>
        <p:spPr>
          <a:xfrm>
            <a:off x="1168400" y="858413"/>
            <a:ext cx="9855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i="1" dirty="0">
                <a:solidFill>
                  <a:schemeClr val="bg1"/>
                </a:solidFill>
                <a:effectLst/>
              </a:rPr>
              <a:t>made us alive </a:t>
            </a:r>
            <a:r>
              <a:rPr lang="en-NZ" sz="36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with Christ </a:t>
            </a:r>
            <a:r>
              <a:rPr lang="en-NZ" sz="3600" i="1" dirty="0">
                <a:solidFill>
                  <a:schemeClr val="bg1"/>
                </a:solidFill>
                <a:effectLst/>
              </a:rPr>
              <a:t>(v5)</a:t>
            </a:r>
            <a:br>
              <a:rPr lang="en-NZ" sz="3600" dirty="0">
                <a:solidFill>
                  <a:schemeClr val="bg1"/>
                </a:solidFill>
              </a:rPr>
            </a:br>
            <a:endParaRPr lang="en-NZ" sz="3600" dirty="0">
              <a:solidFill>
                <a:schemeClr val="bg1"/>
              </a:solidFill>
            </a:endParaRPr>
          </a:p>
          <a:p>
            <a:r>
              <a:rPr lang="en-NZ" sz="3600" i="1" dirty="0">
                <a:solidFill>
                  <a:schemeClr val="bg1"/>
                </a:solidFill>
              </a:rPr>
              <a:t>And God raised us up </a:t>
            </a:r>
            <a:r>
              <a:rPr lang="en-NZ" sz="3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 Christ </a:t>
            </a:r>
            <a:r>
              <a:rPr lang="en-NZ" sz="3600" i="1" dirty="0">
                <a:solidFill>
                  <a:schemeClr val="bg1"/>
                </a:solidFill>
              </a:rPr>
              <a:t>(v6)</a:t>
            </a:r>
            <a:br>
              <a:rPr lang="en-NZ" sz="3600" dirty="0">
                <a:solidFill>
                  <a:schemeClr val="bg1"/>
                </a:solidFill>
              </a:rPr>
            </a:br>
            <a:endParaRPr lang="en-NZ" sz="3600" dirty="0">
              <a:solidFill>
                <a:schemeClr val="bg1"/>
              </a:solidFill>
            </a:endParaRPr>
          </a:p>
          <a:p>
            <a:r>
              <a:rPr lang="en-NZ" sz="3600" i="1" dirty="0">
                <a:solidFill>
                  <a:schemeClr val="bg1"/>
                </a:solidFill>
              </a:rPr>
              <a:t>and seated us </a:t>
            </a:r>
            <a:r>
              <a:rPr lang="en-NZ" sz="3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 him</a:t>
            </a:r>
            <a:r>
              <a:rPr lang="en-NZ" sz="3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en-NZ" sz="3600" i="1" dirty="0">
                <a:solidFill>
                  <a:schemeClr val="bg1"/>
                </a:solidFill>
              </a:rPr>
              <a:t>in the heavenly realms</a:t>
            </a:r>
            <a:r>
              <a:rPr lang="en-NZ" sz="3600" b="1" i="1" dirty="0">
                <a:solidFill>
                  <a:schemeClr val="bg1"/>
                </a:solidFill>
              </a:rPr>
              <a:t> </a:t>
            </a:r>
            <a:r>
              <a:rPr lang="en-NZ" sz="3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Christ Jesus </a:t>
            </a:r>
            <a:r>
              <a:rPr lang="en-NZ" sz="3600" i="1" dirty="0">
                <a:solidFill>
                  <a:schemeClr val="bg1"/>
                </a:solidFill>
              </a:rPr>
              <a:t>(v6)</a:t>
            </a:r>
            <a:br>
              <a:rPr lang="en-NZ" sz="3600" dirty="0">
                <a:solidFill>
                  <a:schemeClr val="bg1"/>
                </a:solidFill>
              </a:rPr>
            </a:br>
            <a:endParaRPr lang="en-NZ" sz="3600" dirty="0">
              <a:solidFill>
                <a:schemeClr val="bg1"/>
              </a:solidFill>
            </a:endParaRPr>
          </a:p>
          <a:p>
            <a:r>
              <a:rPr lang="en-NZ" sz="3600" i="1" dirty="0">
                <a:solidFill>
                  <a:schemeClr val="bg1"/>
                </a:solidFill>
              </a:rPr>
              <a:t>expressed in his kindness to us </a:t>
            </a:r>
            <a:r>
              <a:rPr lang="en-NZ" sz="3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 Christ Jesus</a:t>
            </a:r>
            <a:r>
              <a:rPr lang="en-NZ" sz="3600" b="1" i="1" dirty="0">
                <a:solidFill>
                  <a:schemeClr val="bg1"/>
                </a:solidFill>
              </a:rPr>
              <a:t>. </a:t>
            </a:r>
            <a:r>
              <a:rPr lang="en-NZ" sz="3600" i="1" dirty="0">
                <a:solidFill>
                  <a:schemeClr val="bg1"/>
                </a:solidFill>
              </a:rPr>
              <a:t>(v7)</a:t>
            </a:r>
            <a:endParaRPr lang="en-NZ" sz="3600" dirty="0">
              <a:solidFill>
                <a:schemeClr val="bg1"/>
              </a:solidFill>
            </a:endParaRPr>
          </a:p>
          <a:p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31958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170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Gotham Black</vt:lpstr>
      <vt:lpstr>Gotham Thin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 Long</dc:creator>
  <cp:lastModifiedBy>Leonard Long</cp:lastModifiedBy>
  <cp:revision>1</cp:revision>
  <dcterms:created xsi:type="dcterms:W3CDTF">2024-09-14T19:09:56Z</dcterms:created>
  <dcterms:modified xsi:type="dcterms:W3CDTF">2024-09-14T22:20:16Z</dcterms:modified>
</cp:coreProperties>
</file>