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3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6712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57784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987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415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6279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22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02075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6507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7140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5495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056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0FA66-8743-4226-A14F-E402B5000917}" type="datetimeFigureOut">
              <a:rPr lang="en-NZ" smtClean="0"/>
              <a:t>10/11/2019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0449E-32BB-470E-82F9-B7CF36DD50A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417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upstandfirm.wordpres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ambnetwork.blogspot.co.uk/2011/01/revelation-seven-churches-i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upstandfirm.wordpres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34D78-8B32-4985-86BB-CAB1438C2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852" y="5091762"/>
            <a:ext cx="5875644" cy="1264588"/>
          </a:xfrm>
        </p:spPr>
        <p:txBody>
          <a:bodyPr anchor="ctr">
            <a:normAutofit/>
          </a:bodyPr>
          <a:lstStyle/>
          <a:p>
            <a:pPr algn="r"/>
            <a:r>
              <a:rPr lang="en-NZ" dirty="0"/>
              <a:t>Jesus or Jezebel?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E9F53-9684-4A67-8D7F-3169F1978A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4330" y="5091763"/>
            <a:ext cx="2230655" cy="1264587"/>
          </a:xfrm>
        </p:spPr>
        <p:txBody>
          <a:bodyPr anchor="ctr">
            <a:normAutofit/>
          </a:bodyPr>
          <a:lstStyle/>
          <a:p>
            <a:pPr algn="l"/>
            <a:r>
              <a:rPr lang="en-NZ" sz="1700"/>
              <a:t>Revelation 2:18-29</a:t>
            </a:r>
          </a:p>
        </p:txBody>
      </p:sp>
      <p:pic>
        <p:nvPicPr>
          <p:cNvPr id="8" name="Picture 7" descr="A picture containing smoke, train, coming, clouds&#10;&#10;Description automatically generated">
            <a:extLst>
              <a:ext uri="{FF2B5EF4-FFF2-40B4-BE49-F238E27FC236}">
                <a16:creationId xmlns:a16="http://schemas.microsoft.com/office/drawing/2014/main" id="{6B3CC8E1-2AB2-4916-BEB1-1DDD4902A7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9596" r="29904" b="-1"/>
          <a:stretch/>
        </p:blipFill>
        <p:spPr>
          <a:xfrm>
            <a:off x="-2987" y="10"/>
            <a:ext cx="9143999" cy="457199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7100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73A2-633F-4A91-8C82-EC4D5FB32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7B566-CC0E-4999-8C10-807431B2E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A close up of a map&#10;&#10;Description automatically generated">
            <a:extLst>
              <a:ext uri="{FF2B5EF4-FFF2-40B4-BE49-F238E27FC236}">
                <a16:creationId xmlns:a16="http://schemas.microsoft.com/office/drawing/2014/main" id="{74C5BE76-C4AA-4273-B003-6C020B688F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77722" y="643467"/>
            <a:ext cx="578855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1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83441-6DDA-485A-9A1F-4BE930849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919E-F676-4CC4-9F2F-9B48C030E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3600" dirty="0">
                <a:solidFill>
                  <a:schemeClr val="bg1"/>
                </a:solidFill>
              </a:rPr>
              <a:t>18 “And to the angel of the church in Thyatira write: ‘The words of the Son of God, who has eyes like a flame of fire, and whose feet are like burnished bronze. </a:t>
            </a:r>
          </a:p>
          <a:p>
            <a:pPr marL="0" indent="0">
              <a:buNone/>
            </a:pPr>
            <a:r>
              <a:rPr lang="en-NZ" sz="3600" dirty="0">
                <a:solidFill>
                  <a:schemeClr val="bg1"/>
                </a:solidFill>
              </a:rPr>
              <a:t>19  “‘I know your works, your love and faith and service and patient endurance, and that your latter works exceed the first. </a:t>
            </a:r>
          </a:p>
        </p:txBody>
      </p:sp>
    </p:spTree>
    <p:extLst>
      <p:ext uri="{BB962C8B-B14F-4D97-AF65-F5344CB8AC3E}">
        <p14:creationId xmlns:p14="http://schemas.microsoft.com/office/powerpoint/2010/main" val="408194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67E98-A4D6-48D1-BE12-044DBE556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5151B-BA0B-4130-9ECB-E426FD0FE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4000" dirty="0">
                <a:solidFill>
                  <a:schemeClr val="bg1"/>
                </a:solidFill>
              </a:rPr>
              <a:t>20 But I have this against you, that you tolerate that woman Jezebel, who calls herself a prophetess and is teaching and seducing my servants  to practice sexual immorality and to eat food sacrificed to idols. </a:t>
            </a:r>
          </a:p>
        </p:txBody>
      </p:sp>
    </p:spTree>
    <p:extLst>
      <p:ext uri="{BB962C8B-B14F-4D97-AF65-F5344CB8AC3E}">
        <p14:creationId xmlns:p14="http://schemas.microsoft.com/office/powerpoint/2010/main" val="427933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A23F4-9E6A-468C-992D-8BB8E1BD5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A6372-42B3-4469-89F7-CE9051917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sz="3600" dirty="0">
                <a:solidFill>
                  <a:schemeClr val="bg1"/>
                </a:solidFill>
              </a:rPr>
              <a:t>21 I gave her time to repent, but she refuses to repent of her sexual immorality. 22 Behold, I will throw her onto a sickbed, and those who commit adultery with her I will throw into great tribulation, unless they repent of her works, 23 and I will strike her children dead. And all the churches will know that I am he who searches mind and heart, and I will give to each of you according to your works. </a:t>
            </a:r>
          </a:p>
        </p:txBody>
      </p:sp>
    </p:spTree>
    <p:extLst>
      <p:ext uri="{BB962C8B-B14F-4D97-AF65-F5344CB8AC3E}">
        <p14:creationId xmlns:p14="http://schemas.microsoft.com/office/powerpoint/2010/main" val="160268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6198D-0F15-4EF1-BE44-20406DA8E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5D11E-EBFF-4425-8BEC-9DDECAC21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>
                <a:solidFill>
                  <a:schemeClr val="bg1"/>
                </a:solidFill>
              </a:rPr>
              <a:t>24 But to the rest of you in Thyatira, who do not hold this teaching, who have not learned what some call the deep things of Satan, to you I say, I do not lay on you any other burden. 25 Only hold fast what you have until I come. 26  The one who conquers and who keeps my works until the end, to him I will give authority over the nations, 27 and </a:t>
            </a:r>
            <a:r>
              <a:rPr lang="en-NZ" i="1" dirty="0">
                <a:solidFill>
                  <a:schemeClr val="bg1"/>
                </a:solidFill>
              </a:rPr>
              <a:t>he will rule them with a rod of iron, as when earthen pots are broken in pieces</a:t>
            </a:r>
            <a:r>
              <a:rPr lang="en-NZ" dirty="0">
                <a:solidFill>
                  <a:schemeClr val="bg1"/>
                </a:solidFill>
              </a:rPr>
              <a:t>, even as I myself have received authority from my Father. 28 And I will give him the morning star. 29  He who has an ear, let him hear what the Spirit says to the churches.’</a:t>
            </a:r>
          </a:p>
        </p:txBody>
      </p:sp>
    </p:spTree>
    <p:extLst>
      <p:ext uri="{BB962C8B-B14F-4D97-AF65-F5344CB8AC3E}">
        <p14:creationId xmlns:p14="http://schemas.microsoft.com/office/powerpoint/2010/main" val="1359757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8FFDC-637D-4C03-BD92-39E270FC1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759" y="3752849"/>
            <a:ext cx="2468166" cy="2452687"/>
          </a:xfrm>
        </p:spPr>
        <p:txBody>
          <a:bodyPr anchor="ctr">
            <a:normAutofit/>
          </a:bodyPr>
          <a:lstStyle/>
          <a:p>
            <a:endParaRPr lang="en-NZ" sz="3100"/>
          </a:p>
        </p:txBody>
      </p:sp>
      <p:pic>
        <p:nvPicPr>
          <p:cNvPr id="5" name="Picture 4" descr="A picture containing smoke, train, coming, clouds&#10;&#10;Description automatically generated">
            <a:extLst>
              <a:ext uri="{FF2B5EF4-FFF2-40B4-BE49-F238E27FC236}">
                <a16:creationId xmlns:a16="http://schemas.microsoft.com/office/drawing/2014/main" id="{FB71FF0B-F4F7-4702-8F49-A58494ED96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3734" r="24043" b="1"/>
          <a:stretch/>
        </p:blipFill>
        <p:spPr>
          <a:xfrm>
            <a:off x="20" y="10"/>
            <a:ext cx="9143980" cy="3710603"/>
          </a:xfrm>
          <a:custGeom>
            <a:avLst/>
            <a:gdLst>
              <a:gd name="connsiteX0" fmla="*/ 0 w 12192000"/>
              <a:gd name="connsiteY0" fmla="*/ 0 h 3692092"/>
              <a:gd name="connsiteX1" fmla="*/ 12192000 w 12192000"/>
              <a:gd name="connsiteY1" fmla="*/ 0 h 3692092"/>
              <a:gd name="connsiteX2" fmla="*/ 12192000 w 12192000"/>
              <a:gd name="connsiteY2" fmla="*/ 3504824 h 3692092"/>
              <a:gd name="connsiteX3" fmla="*/ 12024691 w 12192000"/>
              <a:gd name="connsiteY3" fmla="*/ 3517794 h 3692092"/>
              <a:gd name="connsiteX4" fmla="*/ 160485 w 12192000"/>
              <a:gd name="connsiteY4" fmla="*/ 3663863 h 3692092"/>
              <a:gd name="connsiteX5" fmla="*/ 0 w 12192000"/>
              <a:gd name="connsiteY5" fmla="*/ 3692092 h 3692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25F86-8D6D-4847-B1A7-B190EA1D9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902" y="3795085"/>
            <a:ext cx="6854758" cy="24526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NZ" b="1" dirty="0">
                <a:solidFill>
                  <a:schemeClr val="bg1"/>
                </a:solidFill>
              </a:rPr>
              <a:t>‘Only hold fast what you have until I come.’</a:t>
            </a:r>
          </a:p>
        </p:txBody>
      </p:sp>
    </p:spTree>
    <p:extLst>
      <p:ext uri="{BB962C8B-B14F-4D97-AF65-F5344CB8AC3E}">
        <p14:creationId xmlns:p14="http://schemas.microsoft.com/office/powerpoint/2010/main" val="2784453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dcd2e97e-82ed-4f03-b30a-75f43823c61d" xsi:nil="true"/>
    <CultureName xmlns="dcd2e97e-82ed-4f03-b30a-75f43823c61d" xsi:nil="true"/>
    <Templates xmlns="dcd2e97e-82ed-4f03-b30a-75f43823c61d" xsi:nil="true"/>
    <AppVersion xmlns="dcd2e97e-82ed-4f03-b30a-75f43823c61d" xsi:nil="true"/>
    <Invited_Students xmlns="dcd2e97e-82ed-4f03-b30a-75f43823c61d" xsi:nil="true"/>
    <Teachers xmlns="dcd2e97e-82ed-4f03-b30a-75f43823c61d">
      <UserInfo>
        <DisplayName/>
        <AccountId xsi:nil="true"/>
        <AccountType/>
      </UserInfo>
    </Teachers>
    <Students xmlns="dcd2e97e-82ed-4f03-b30a-75f43823c61d">
      <UserInfo>
        <DisplayName/>
        <AccountId xsi:nil="true"/>
        <AccountType/>
      </UserInfo>
    </Students>
    <Student_Groups xmlns="dcd2e97e-82ed-4f03-b30a-75f43823c61d">
      <UserInfo>
        <DisplayName/>
        <AccountId xsi:nil="true"/>
        <AccountType/>
      </UserInfo>
    </Student_Groups>
    <Self_Registration_Enabled xmlns="dcd2e97e-82ed-4f03-b30a-75f43823c61d" xsi:nil="true"/>
    <DefaultSectionNames xmlns="dcd2e97e-82ed-4f03-b30a-75f43823c61d" xsi:nil="true"/>
    <NotebookType xmlns="dcd2e97e-82ed-4f03-b30a-75f43823c61d" xsi:nil="true"/>
    <Has_Teacher_Only_SectionGroup xmlns="dcd2e97e-82ed-4f03-b30a-75f43823c61d" xsi:nil="true"/>
    <Is_Collaboration_Space_Locked xmlns="dcd2e97e-82ed-4f03-b30a-75f43823c61d" xsi:nil="true"/>
    <Invited_Teachers xmlns="dcd2e97e-82ed-4f03-b30a-75f43823c61d" xsi:nil="true"/>
    <Owner xmlns="dcd2e97e-82ed-4f03-b30a-75f43823c61d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92B1C16BE7F4AAD2A14BA5806E0F3" ma:contentTypeVersion="28" ma:contentTypeDescription="Create a new document." ma:contentTypeScope="" ma:versionID="70e6e7bf813283126d5f6f185173e52f">
  <xsd:schema xmlns:xsd="http://www.w3.org/2001/XMLSchema" xmlns:xs="http://www.w3.org/2001/XMLSchema" xmlns:p="http://schemas.microsoft.com/office/2006/metadata/properties" xmlns:ns3="fa63fcff-f896-444a-9b21-fdbaf217b08f" xmlns:ns4="dcd2e97e-82ed-4f03-b30a-75f43823c61d" targetNamespace="http://schemas.microsoft.com/office/2006/metadata/properties" ma:root="true" ma:fieldsID="354b90b3c658b45b817a14ef0a907342" ns3:_="" ns4:_="">
    <xsd:import namespace="fa63fcff-f896-444a-9b21-fdbaf217b08f"/>
    <xsd:import namespace="dcd2e97e-82ed-4f03-b30a-75f43823c6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fcff-f896-444a-9b21-fdbaf217b0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2e97e-82ed-4f03-b30a-75f43823c61d" elementFormDefault="qualified">
    <xsd:import namespace="http://schemas.microsoft.com/office/2006/documentManagement/types"/>
    <xsd:import namespace="http://schemas.microsoft.com/office/infopath/2007/PartnerControls"/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A2256B-6E14-41B3-8CF6-0F26CE505F7F}">
  <ds:schemaRefs>
    <ds:schemaRef ds:uri="http://purl.org/dc/elements/1.1/"/>
    <ds:schemaRef ds:uri="dcd2e97e-82ed-4f03-b30a-75f43823c61d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  <ds:schemaRef ds:uri="fa63fcff-f896-444a-9b21-fdbaf217b08f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6B74B66-D793-45C3-B7CA-67E97C8088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85C73E-3C44-4650-A907-06FD77CA85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fcff-f896-444a-9b21-fdbaf217b08f"/>
    <ds:schemaRef ds:uri="dcd2e97e-82ed-4f03-b30a-75f43823c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349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Jesus or Jezebel?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or Jezebel?</dc:title>
  <dc:creator>Geoff Macpherson</dc:creator>
  <cp:lastModifiedBy>Trinity Sounddesk</cp:lastModifiedBy>
  <cp:revision>2</cp:revision>
  <dcterms:created xsi:type="dcterms:W3CDTF">2019-11-09T08:03:24Z</dcterms:created>
  <dcterms:modified xsi:type="dcterms:W3CDTF">2019-11-09T20:37:33Z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0x0101003A992B1C16BE7F4AAD2A14BA5806E0F3</vt:lpwstr>
  </property>
</Properties>
</file>