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481A6-5BC6-41A9-A855-787ABBFD4565}" type="datetimeFigureOut">
              <a:rPr lang="en-NZ" smtClean="0"/>
              <a:t>17/08/2019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83F0D-E8AB-4A78-8526-DC1CCC919A9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44841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481A6-5BC6-41A9-A855-787ABBFD4565}" type="datetimeFigureOut">
              <a:rPr lang="en-NZ" smtClean="0"/>
              <a:t>17/08/2019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83F0D-E8AB-4A78-8526-DC1CCC919A9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1952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481A6-5BC6-41A9-A855-787ABBFD4565}" type="datetimeFigureOut">
              <a:rPr lang="en-NZ" smtClean="0"/>
              <a:t>17/08/2019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83F0D-E8AB-4A78-8526-DC1CCC919A9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20277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481A6-5BC6-41A9-A855-787ABBFD4565}" type="datetimeFigureOut">
              <a:rPr lang="en-NZ" smtClean="0"/>
              <a:t>17/08/2019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83F0D-E8AB-4A78-8526-DC1CCC919A9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8514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481A6-5BC6-41A9-A855-787ABBFD4565}" type="datetimeFigureOut">
              <a:rPr lang="en-NZ" smtClean="0"/>
              <a:t>17/08/2019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83F0D-E8AB-4A78-8526-DC1CCC919A9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912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481A6-5BC6-41A9-A855-787ABBFD4565}" type="datetimeFigureOut">
              <a:rPr lang="en-NZ" smtClean="0"/>
              <a:t>17/08/2019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83F0D-E8AB-4A78-8526-DC1CCC919A9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43964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481A6-5BC6-41A9-A855-787ABBFD4565}" type="datetimeFigureOut">
              <a:rPr lang="en-NZ" smtClean="0"/>
              <a:t>17/08/2019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83F0D-E8AB-4A78-8526-DC1CCC919A9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5933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481A6-5BC6-41A9-A855-787ABBFD4565}" type="datetimeFigureOut">
              <a:rPr lang="en-NZ" smtClean="0"/>
              <a:t>17/08/2019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83F0D-E8AB-4A78-8526-DC1CCC919A9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51457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481A6-5BC6-41A9-A855-787ABBFD4565}" type="datetimeFigureOut">
              <a:rPr lang="en-NZ" smtClean="0"/>
              <a:t>17/08/2019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83F0D-E8AB-4A78-8526-DC1CCC919A9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08149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481A6-5BC6-41A9-A855-787ABBFD4565}" type="datetimeFigureOut">
              <a:rPr lang="en-NZ" smtClean="0"/>
              <a:t>17/08/2019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83F0D-E8AB-4A78-8526-DC1CCC919A9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76346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481A6-5BC6-41A9-A855-787ABBFD4565}" type="datetimeFigureOut">
              <a:rPr lang="en-NZ" smtClean="0"/>
              <a:t>17/08/2019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83F0D-E8AB-4A78-8526-DC1CCC919A9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5089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481A6-5BC6-41A9-A855-787ABBFD4565}" type="datetimeFigureOut">
              <a:rPr lang="en-NZ" smtClean="0"/>
              <a:t>17/08/2019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83F0D-E8AB-4A78-8526-DC1CCC919A9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1878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gallery.org/wiki/painting_361357/Erasmus-II-Quellin-%28Quellinus%29/Christ-In-The-House-Of-Martha-And-Mary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people in a room&#10;&#10;Description automatically generated">
            <a:extLst>
              <a:ext uri="{FF2B5EF4-FFF2-40B4-BE49-F238E27FC236}">
                <a16:creationId xmlns:a16="http://schemas.microsoft.com/office/drawing/2014/main" id="{33622F63-38AF-445A-90AF-B1DE6568923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9091" t="12867"/>
          <a:stretch/>
        </p:blipFill>
        <p:spPr>
          <a:xfrm>
            <a:off x="-4703" y="-759773"/>
            <a:ext cx="9143980" cy="7191199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D49FE6D-E54D-4A15-9572-966ED42F8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82" y="4251489"/>
            <a:ext cx="9141618" cy="2077327"/>
          </a:xfrm>
          <a:prstGeom prst="rect">
            <a:avLst/>
          </a:prstGeom>
          <a:solidFill>
            <a:schemeClr val="bg2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7741B3-AE71-45B2-A952-4512431912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3016" y="4337523"/>
            <a:ext cx="8188542" cy="1327380"/>
          </a:xfrm>
        </p:spPr>
        <p:txBody>
          <a:bodyPr>
            <a:normAutofit/>
          </a:bodyPr>
          <a:lstStyle/>
          <a:p>
            <a:r>
              <a:rPr lang="en-NZ" dirty="0"/>
              <a:t>Mary and Martha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DD29DE-580B-4A47-BEBA-E4879975FE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3016" y="5750937"/>
            <a:ext cx="8188542" cy="468888"/>
          </a:xfrm>
        </p:spPr>
        <p:txBody>
          <a:bodyPr>
            <a:normAutofit/>
          </a:bodyPr>
          <a:lstStyle/>
          <a:p>
            <a:r>
              <a:rPr lang="en-NZ">
                <a:solidFill>
                  <a:schemeClr val="tx1">
                    <a:lumMod val="65000"/>
                    <a:lumOff val="35000"/>
                  </a:schemeClr>
                </a:solidFill>
              </a:rPr>
              <a:t>Luke 10:37-42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AFC8083-BBFA-464C-A805-4E844F66B2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4126832"/>
            <a:ext cx="9141618" cy="0"/>
          </a:xfrm>
          <a:prstGeom prst="line">
            <a:avLst/>
          </a:prstGeom>
          <a:ln w="50800">
            <a:solidFill>
              <a:schemeClr val="bg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C752BC6-CDD2-4020-8DCF-B5E813CD3A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6448927"/>
            <a:ext cx="9141618" cy="0"/>
          </a:xfrm>
          <a:prstGeom prst="line">
            <a:avLst/>
          </a:prstGeom>
          <a:ln w="50800">
            <a:solidFill>
              <a:schemeClr val="bg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6108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992B1C16BE7F4AAD2A14BA5806E0F3" ma:contentTypeVersion="28" ma:contentTypeDescription="Create a new document." ma:contentTypeScope="" ma:versionID="70e6e7bf813283126d5f6f185173e52f">
  <xsd:schema xmlns:xsd="http://www.w3.org/2001/XMLSchema" xmlns:xs="http://www.w3.org/2001/XMLSchema" xmlns:p="http://schemas.microsoft.com/office/2006/metadata/properties" xmlns:ns3="fa63fcff-f896-444a-9b21-fdbaf217b08f" xmlns:ns4="dcd2e97e-82ed-4f03-b30a-75f43823c61d" targetNamespace="http://schemas.microsoft.com/office/2006/metadata/properties" ma:root="true" ma:fieldsID="354b90b3c658b45b817a14ef0a907342" ns3:_="" ns4:_="">
    <xsd:import namespace="fa63fcff-f896-444a-9b21-fdbaf217b08f"/>
    <xsd:import namespace="dcd2e97e-82ed-4f03-b30a-75f43823c61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3:LastSharedByUser" minOccurs="0"/>
                <xsd:element ref="ns3:LastSharedByTime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63fcff-f896-444a-9b21-fdbaf217b08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d2e97e-82ed-4f03-b30a-75f43823c61d" elementFormDefault="qualified">
    <xsd:import namespace="http://schemas.microsoft.com/office/2006/documentManagement/types"/>
    <xsd:import namespace="http://schemas.microsoft.com/office/infopath/2007/PartnerControls"/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3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3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3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3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Type xmlns="dcd2e97e-82ed-4f03-b30a-75f43823c61d" xsi:nil="true"/>
    <CultureName xmlns="dcd2e97e-82ed-4f03-b30a-75f43823c61d" xsi:nil="true"/>
    <Templates xmlns="dcd2e97e-82ed-4f03-b30a-75f43823c61d" xsi:nil="true"/>
    <AppVersion xmlns="dcd2e97e-82ed-4f03-b30a-75f43823c61d" xsi:nil="true"/>
    <Invited_Students xmlns="dcd2e97e-82ed-4f03-b30a-75f43823c61d" xsi:nil="true"/>
    <Teachers xmlns="dcd2e97e-82ed-4f03-b30a-75f43823c61d">
      <UserInfo>
        <DisplayName/>
        <AccountId xsi:nil="true"/>
        <AccountType/>
      </UserInfo>
    </Teachers>
    <Students xmlns="dcd2e97e-82ed-4f03-b30a-75f43823c61d">
      <UserInfo>
        <DisplayName/>
        <AccountId xsi:nil="true"/>
        <AccountType/>
      </UserInfo>
    </Students>
    <Student_Groups xmlns="dcd2e97e-82ed-4f03-b30a-75f43823c61d">
      <UserInfo>
        <DisplayName/>
        <AccountId xsi:nil="true"/>
        <AccountType/>
      </UserInfo>
    </Student_Groups>
    <Self_Registration_Enabled xmlns="dcd2e97e-82ed-4f03-b30a-75f43823c61d" xsi:nil="true"/>
    <DefaultSectionNames xmlns="dcd2e97e-82ed-4f03-b30a-75f43823c61d" xsi:nil="true"/>
    <NotebookType xmlns="dcd2e97e-82ed-4f03-b30a-75f43823c61d" xsi:nil="true"/>
    <Has_Teacher_Only_SectionGroup xmlns="dcd2e97e-82ed-4f03-b30a-75f43823c61d" xsi:nil="true"/>
    <Is_Collaboration_Space_Locked xmlns="dcd2e97e-82ed-4f03-b30a-75f43823c61d" xsi:nil="true"/>
    <Invited_Teachers xmlns="dcd2e97e-82ed-4f03-b30a-75f43823c61d" xsi:nil="true"/>
    <Owner xmlns="dcd2e97e-82ed-4f03-b30a-75f43823c61d">
      <UserInfo>
        <DisplayName/>
        <AccountId xsi:nil="true"/>
        <AccountType/>
      </UserInfo>
    </Owner>
  </documentManagement>
</p:properties>
</file>

<file path=customXml/itemProps1.xml><?xml version="1.0" encoding="utf-8"?>
<ds:datastoreItem xmlns:ds="http://schemas.openxmlformats.org/officeDocument/2006/customXml" ds:itemID="{2267D643-EFC1-474E-8BA7-90E21A31CC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63fcff-f896-444a-9b21-fdbaf217b08f"/>
    <ds:schemaRef ds:uri="dcd2e97e-82ed-4f03-b30a-75f43823c6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BDA564A-9892-4A1F-A0D7-5CCEBB4567D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78B1DA-4FAA-4085-9D7B-168C39298D5A}">
  <ds:schemaRefs>
    <ds:schemaRef ds:uri="http://purl.org/dc/elements/1.1/"/>
    <ds:schemaRef ds:uri="http://schemas.microsoft.com/office/2006/metadata/properties"/>
    <ds:schemaRef ds:uri="fa63fcff-f896-444a-9b21-fdbaf217b08f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dcd2e97e-82ed-4f03-b30a-75f43823c61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Mary and Martha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Mary and Martha</dc:title>
  <dc:creator>Geoff Macpherson</dc:creator>
  <cp:lastModifiedBy>Geoff Macpherson</cp:lastModifiedBy>
  <cp:revision>1</cp:revision>
  <dcterms:created xsi:type="dcterms:W3CDTF">2019-08-17T04:42:56Z</dcterms:created>
  <dcterms:modified xsi:type="dcterms:W3CDTF">2019-08-17T04:46:35Z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0x0101003A992B1C16BE7F4AAD2A14BA5806E0F3</vt:lpwstr>
  </property>
</Properties>
</file>