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336359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2803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5988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31606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9405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0260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0522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2844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29756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524642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3649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CE54F-B3BF-4838-8718-87CB61883DD7}" type="datetimeFigureOut">
              <a:rPr lang="en-NZ" smtClean="0"/>
              <a:pPr/>
              <a:t>11/08/2019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42E23-CD97-46DE-B4FB-88C5A94E6D5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1908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monicpedia.com/demonology/what-is-christian-demonology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reptile, outdoor, animal, water&#10;&#10;Description automatically generated">
            <a:extLst>
              <a:ext uri="{FF2B5EF4-FFF2-40B4-BE49-F238E27FC236}">
                <a16:creationId xmlns:a16="http://schemas.microsoft.com/office/drawing/2014/main" xmlns="" id="{3B37EA52-C2F2-409E-A48D-612A7FF9D75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7824" r="22175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4AD0A6-3A53-445B-A6D1-341DB5A70B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rgbClr val="FFFFFF"/>
                </a:solidFill>
              </a:rPr>
              <a:t>Rejoicing in Jesus’ Exclusive Salvation</a:t>
            </a:r>
            <a:endParaRPr lang="en-NZ" sz="7200" b="1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81A8DB6-D491-40B2-BC76-5A984F019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59404"/>
            <a:ext cx="6858000" cy="109839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Luke 10:17-24</a:t>
            </a:r>
            <a:endParaRPr lang="en-NZ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3217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Type xmlns="dcd2e97e-82ed-4f03-b30a-75f43823c61d" xsi:nil="true"/>
    <CultureName xmlns="dcd2e97e-82ed-4f03-b30a-75f43823c61d" xsi:nil="true"/>
    <Templates xmlns="dcd2e97e-82ed-4f03-b30a-75f43823c61d" xsi:nil="true"/>
    <AppVersion xmlns="dcd2e97e-82ed-4f03-b30a-75f43823c61d" xsi:nil="true"/>
    <Invited_Students xmlns="dcd2e97e-82ed-4f03-b30a-75f43823c61d" xsi:nil="true"/>
    <Teachers xmlns="dcd2e97e-82ed-4f03-b30a-75f43823c61d">
      <UserInfo>
        <DisplayName/>
        <AccountId xsi:nil="true"/>
        <AccountType/>
      </UserInfo>
    </Teachers>
    <Students xmlns="dcd2e97e-82ed-4f03-b30a-75f43823c61d">
      <UserInfo>
        <DisplayName/>
        <AccountId xsi:nil="true"/>
        <AccountType/>
      </UserInfo>
    </Students>
    <Student_Groups xmlns="dcd2e97e-82ed-4f03-b30a-75f43823c61d">
      <UserInfo>
        <DisplayName/>
        <AccountId xsi:nil="true"/>
        <AccountType/>
      </UserInfo>
    </Student_Groups>
    <Self_Registration_Enabled xmlns="dcd2e97e-82ed-4f03-b30a-75f43823c61d" xsi:nil="true"/>
    <DefaultSectionNames xmlns="dcd2e97e-82ed-4f03-b30a-75f43823c61d" xsi:nil="true"/>
    <NotebookType xmlns="dcd2e97e-82ed-4f03-b30a-75f43823c61d" xsi:nil="true"/>
    <Has_Teacher_Only_SectionGroup xmlns="dcd2e97e-82ed-4f03-b30a-75f43823c61d" xsi:nil="true"/>
    <Is_Collaboration_Space_Locked xmlns="dcd2e97e-82ed-4f03-b30a-75f43823c61d" xsi:nil="true"/>
    <Invited_Teachers xmlns="dcd2e97e-82ed-4f03-b30a-75f43823c61d" xsi:nil="true"/>
    <Owner xmlns="dcd2e97e-82ed-4f03-b30a-75f43823c61d">
      <UserInfo>
        <DisplayName/>
        <AccountId xsi:nil="true"/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992B1C16BE7F4AAD2A14BA5806E0F3" ma:contentTypeVersion="28" ma:contentTypeDescription="Create a new document." ma:contentTypeScope="" ma:versionID="70e6e7bf813283126d5f6f185173e52f">
  <xsd:schema xmlns:xsd="http://www.w3.org/2001/XMLSchema" xmlns:xs="http://www.w3.org/2001/XMLSchema" xmlns:p="http://schemas.microsoft.com/office/2006/metadata/properties" xmlns:ns3="fa63fcff-f896-444a-9b21-fdbaf217b08f" xmlns:ns4="dcd2e97e-82ed-4f03-b30a-75f43823c61d" targetNamespace="http://schemas.microsoft.com/office/2006/metadata/properties" ma:root="true" ma:fieldsID="354b90b3c658b45b817a14ef0a907342" ns3:_="" ns4:_="">
    <xsd:import namespace="fa63fcff-f896-444a-9b21-fdbaf217b08f"/>
    <xsd:import namespace="dcd2e97e-82ed-4f03-b30a-75f43823c61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63fcff-f896-444a-9b21-fdbaf217b08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d2e97e-82ed-4f03-b30a-75f43823c61d" elementFormDefault="qualified">
    <xsd:import namespace="http://schemas.microsoft.com/office/2006/documentManagement/types"/>
    <xsd:import namespace="http://schemas.microsoft.com/office/infopath/2007/PartnerControls"/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3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3C2417-0ADD-4395-A20D-653BD731F418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fa63fcff-f896-444a-9b21-fdbaf217b08f"/>
    <ds:schemaRef ds:uri="http://purl.org/dc/terms/"/>
    <ds:schemaRef ds:uri="http://schemas.openxmlformats.org/package/2006/metadata/core-properties"/>
    <ds:schemaRef ds:uri="dcd2e97e-82ed-4f03-b30a-75f43823c61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CB1535F-104B-4B86-8802-7F6C3F0B23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5C0F6D-C5FE-4C0C-91D4-D08688A50D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63fcff-f896-444a-9b21-fdbaf217b08f"/>
    <ds:schemaRef ds:uri="dcd2e97e-82ed-4f03-b30a-75f43823c6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Rejoicing in Jesus’ Exclusive Salvation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Rejoicing in Jesus’ Exclusive Salvation</dc:title>
  <dc:creator>Geoff Macpherson</dc:creator>
  <cp:lastModifiedBy>Trinity Church</cp:lastModifiedBy>
  <cp:revision>2</cp:revision>
  <dcterms:created xsi:type="dcterms:W3CDTF">2019-08-10T07:08:55Z</dcterms:created>
  <dcterms:modified xsi:type="dcterms:W3CDTF">2019-08-10T21:30:13Z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0x0101003A992B1C16BE7F4AAD2A14BA5806E0F3</vt:lpwstr>
  </property>
</Properties>
</file>