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0" d="100"/>
          <a:sy n="70" d="100"/>
        </p:scale>
        <p:origin x="-40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2121-8A5E-4617-A6F5-FC5D255F0AF1}" type="datetimeFigureOut">
              <a:rPr lang="en-NZ" smtClean="0"/>
              <a:pPr/>
              <a:t>21/07/2019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A41D-C18F-4755-A5A6-B53F8C8684DF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646678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2121-8A5E-4617-A6F5-FC5D255F0AF1}" type="datetimeFigureOut">
              <a:rPr lang="en-NZ" smtClean="0"/>
              <a:pPr/>
              <a:t>21/07/2019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A41D-C18F-4755-A5A6-B53F8C8684DF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173452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2121-8A5E-4617-A6F5-FC5D255F0AF1}" type="datetimeFigureOut">
              <a:rPr lang="en-NZ" smtClean="0"/>
              <a:pPr/>
              <a:t>21/07/2019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A41D-C18F-4755-A5A6-B53F8C8684DF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049729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2121-8A5E-4617-A6F5-FC5D255F0AF1}" type="datetimeFigureOut">
              <a:rPr lang="en-NZ" smtClean="0"/>
              <a:pPr/>
              <a:t>21/07/2019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A41D-C18F-4755-A5A6-B53F8C8684DF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245525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2121-8A5E-4617-A6F5-FC5D255F0AF1}" type="datetimeFigureOut">
              <a:rPr lang="en-NZ" smtClean="0"/>
              <a:pPr/>
              <a:t>21/07/2019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A41D-C18F-4755-A5A6-B53F8C8684DF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92917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2121-8A5E-4617-A6F5-FC5D255F0AF1}" type="datetimeFigureOut">
              <a:rPr lang="en-NZ" smtClean="0"/>
              <a:pPr/>
              <a:t>21/07/2019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A41D-C18F-4755-A5A6-B53F8C8684DF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362029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2121-8A5E-4617-A6F5-FC5D255F0AF1}" type="datetimeFigureOut">
              <a:rPr lang="en-NZ" smtClean="0"/>
              <a:pPr/>
              <a:t>21/07/2019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A41D-C18F-4755-A5A6-B53F8C8684DF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03167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2121-8A5E-4617-A6F5-FC5D255F0AF1}" type="datetimeFigureOut">
              <a:rPr lang="en-NZ" smtClean="0"/>
              <a:pPr/>
              <a:t>21/07/2019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A41D-C18F-4755-A5A6-B53F8C8684DF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070641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2121-8A5E-4617-A6F5-FC5D255F0AF1}" type="datetimeFigureOut">
              <a:rPr lang="en-NZ" smtClean="0"/>
              <a:pPr/>
              <a:t>21/07/2019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A41D-C18F-4755-A5A6-B53F8C8684DF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463484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2121-8A5E-4617-A6F5-FC5D255F0AF1}" type="datetimeFigureOut">
              <a:rPr lang="en-NZ" smtClean="0"/>
              <a:pPr/>
              <a:t>21/07/2019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A41D-C18F-4755-A5A6-B53F8C8684DF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936631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2121-8A5E-4617-A6F5-FC5D255F0AF1}" type="datetimeFigureOut">
              <a:rPr lang="en-NZ" smtClean="0"/>
              <a:pPr/>
              <a:t>21/07/2019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A41D-C18F-4755-A5A6-B53F8C8684DF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607180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52121-8A5E-4617-A6F5-FC5D255F0AF1}" type="datetimeFigureOut">
              <a:rPr lang="en-NZ" smtClean="0"/>
              <a:pPr/>
              <a:t>21/07/2019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0A41D-C18F-4755-A5A6-B53F8C8684DF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411820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olongerbechildren.wordpress.com/2016/03/25/dear-job-you-deserved-it-sincerely-your-friends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71B2258F-86CA-4D4D-8270-BC05FCDEBF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text, book&#10;&#10;Description automatically generated">
            <a:extLst>
              <a:ext uri="{FF2B5EF4-FFF2-40B4-BE49-F238E27FC236}">
                <a16:creationId xmlns:a16="http://schemas.microsoft.com/office/drawing/2014/main" xmlns="" id="{D7A1FC60-1C49-445E-A6A6-4CA60B11140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b="2597"/>
          <a:stretch/>
        </p:blipFill>
        <p:spPr>
          <a:xfrm>
            <a:off x="20" y="55181"/>
            <a:ext cx="9143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8881A3-DEC3-4FEC-8130-DA7E41E7FA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2"/>
            <a:ext cx="6858000" cy="2900518"/>
          </a:xfrm>
        </p:spPr>
        <p:txBody>
          <a:bodyPr>
            <a:normAutofit/>
          </a:bodyPr>
          <a:lstStyle/>
          <a:p>
            <a:r>
              <a:rPr lang="en-NZ" b="1" dirty="0">
                <a:solidFill>
                  <a:srgbClr val="FFFFFF"/>
                </a:solidFill>
              </a:rPr>
              <a:t>Being a Friend to Someone Who is Suffering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27BBB1F-6D85-4B61-943F-EA2882698F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987094"/>
            <a:ext cx="6858000" cy="1098395"/>
          </a:xfrm>
        </p:spPr>
        <p:txBody>
          <a:bodyPr>
            <a:normAutofit/>
          </a:bodyPr>
          <a:lstStyle/>
          <a:p>
            <a:r>
              <a:rPr lang="en-NZ" sz="4000" dirty="0">
                <a:solidFill>
                  <a:srgbClr val="FFFFFF"/>
                </a:solidFill>
              </a:rPr>
              <a:t>Job 2:11- 37:24</a:t>
            </a:r>
          </a:p>
        </p:txBody>
      </p:sp>
    </p:spTree>
    <p:extLst>
      <p:ext uri="{BB962C8B-B14F-4D97-AF65-F5344CB8AC3E}">
        <p14:creationId xmlns:p14="http://schemas.microsoft.com/office/powerpoint/2010/main" xmlns="" val="3918407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Being a Friend to Someone Who is Suffering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Being a Friend to Someone Who is Suffering</dc:title>
  <dc:creator>Geoff Macpherson</dc:creator>
  <cp:lastModifiedBy>Trinity Church</cp:lastModifiedBy>
  <cp:revision>1</cp:revision>
  <dcterms:created xsi:type="dcterms:W3CDTF">2019-07-20T05:01:00Z</dcterms:created>
  <dcterms:modified xsi:type="dcterms:W3CDTF">2019-07-20T21:42:51Z</dcterms:modified>
</cp:coreProperties>
</file>