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-90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N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8F53827-516C-430B-8B78-EE1E69EB2946}" type="datetimeFigureOut">
              <a:rPr lang="en-NZ" smtClean="0"/>
              <a:pPr/>
              <a:t>26/05/2019</a:t>
            </a:fld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DA743C7-9862-4493-89E0-227978F5C2FF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iariodebian.wordpress.com/consejos-antes-de-instalar-linux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B2F067-DD8D-4229-A7EB-6FE89B16C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59971" y="1347231"/>
            <a:ext cx="3483937" cy="2889114"/>
          </a:xfrm>
        </p:spPr>
        <p:txBody>
          <a:bodyPr anchor="b">
            <a:normAutofit/>
          </a:bodyPr>
          <a:lstStyle/>
          <a:p>
            <a:pPr algn="l"/>
            <a:r>
              <a:rPr lang="en-NZ" dirty="0" smtClean="0"/>
              <a:t>The </a:t>
            </a:r>
            <a:r>
              <a:rPr lang="en-NZ" dirty="0" err="1" smtClean="0"/>
              <a:t>misssion</a:t>
            </a:r>
            <a:r>
              <a:rPr lang="en-NZ" dirty="0" smtClean="0"/>
              <a:t> of Work</a:t>
            </a:r>
            <a:endParaRPr lang="en-NZ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3D93B66-42EF-4856-BB13-0A9D1F41F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9970" y="4750893"/>
            <a:ext cx="3483937" cy="1147863"/>
          </a:xfrm>
        </p:spPr>
        <p:txBody>
          <a:bodyPr anchor="t">
            <a:normAutofit/>
          </a:bodyPr>
          <a:lstStyle/>
          <a:p>
            <a:pPr algn="l"/>
            <a:r>
              <a:rPr lang="en-NZ" sz="3200" dirty="0"/>
              <a:t> Colossians 3:17, 22-24 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person holding a sign&#10;&#10;Description automatically generated">
            <a:extLst>
              <a:ext uri="{FF2B5EF4-FFF2-40B4-BE49-F238E27FC236}">
                <a16:creationId xmlns:a16="http://schemas.microsoft.com/office/drawing/2014/main" xmlns="" id="{169A1A0A-19A4-4207-8F97-9F0ADD32B7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7933" r="16186"/>
          <a:stretch/>
        </p:blipFill>
        <p:spPr>
          <a:xfrm>
            <a:off x="20" y="10"/>
            <a:ext cx="4518095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B6F0CB9-BB39-49CB-8C4E-A66A4AE9D77D}"/>
              </a:ext>
            </a:extLst>
          </p:cNvPr>
          <p:cNvSpPr txBox="1"/>
          <p:nvPr/>
        </p:nvSpPr>
        <p:spPr>
          <a:xfrm>
            <a:off x="6703909" y="6657945"/>
            <a:ext cx="2440091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NZ" sz="700">
                <a:solidFill>
                  <a:srgbClr val="FFFFFF"/>
                </a:solidFill>
                <a:hlinkClick r:id="rId3" tooltip="http://diariodebian.wordpress.com/consejos-antes-de-instalar-linux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NZ" sz="700">
                <a:solidFill>
                  <a:srgbClr val="FFFFFF"/>
                </a:solidFill>
              </a:rPr>
              <a:t> by Unknown Author is licensed under </a:t>
            </a:r>
            <a:r>
              <a:rPr lang="en-NZ" sz="700">
                <a:solidFill>
                  <a:srgbClr val="FFFFFF"/>
                </a:solidFill>
                <a:hlinkClick r:id="rId4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BY-SA-NC</a:t>
            </a:r>
            <a:endParaRPr lang="en-NZ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0574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The mission of Work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God is a Worker and He dignifies All Honest Labour</a:t>
            </a:r>
          </a:p>
          <a:p>
            <a:r>
              <a:rPr lang="en-NZ" dirty="0" smtClean="0"/>
              <a:t>God Invites Us to Participate With Him in His Work</a:t>
            </a:r>
          </a:p>
          <a:p>
            <a:r>
              <a:rPr lang="en-NZ" dirty="0" smtClean="0"/>
              <a:t>We Worship As We Work, We Worship in the Control of Work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</TotalTime>
  <Words>56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Foundry</vt:lpstr>
      <vt:lpstr>The misssion of Work</vt:lpstr>
      <vt:lpstr>The mission of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and Work</dc:title>
  <dc:creator>Geoff Macpherson</dc:creator>
  <cp:lastModifiedBy>Trinity Church</cp:lastModifiedBy>
  <cp:revision>2</cp:revision>
  <dcterms:created xsi:type="dcterms:W3CDTF">2019-05-25T21:19:43Z</dcterms:created>
  <dcterms:modified xsi:type="dcterms:W3CDTF">2019-05-25T21:58:37Z</dcterms:modified>
</cp:coreProperties>
</file>