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70" d="100"/>
          <a:sy n="70" d="100"/>
        </p:scale>
        <p:origin x="-43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2809-AA17-4C29-8F65-0FE59DC50AB8}" type="datetimeFigureOut">
              <a:rPr lang="en-NZ" smtClean="0"/>
              <a:pPr/>
              <a:t>14/04/2019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E9EF8-50AE-42FB-8621-9BF4A038C333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813035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2809-AA17-4C29-8F65-0FE59DC50AB8}" type="datetimeFigureOut">
              <a:rPr lang="en-NZ" smtClean="0"/>
              <a:pPr/>
              <a:t>14/04/2019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E9EF8-50AE-42FB-8621-9BF4A038C333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4164360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2809-AA17-4C29-8F65-0FE59DC50AB8}" type="datetimeFigureOut">
              <a:rPr lang="en-NZ" smtClean="0"/>
              <a:pPr/>
              <a:t>14/04/2019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E9EF8-50AE-42FB-8621-9BF4A038C333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914983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2809-AA17-4C29-8F65-0FE59DC50AB8}" type="datetimeFigureOut">
              <a:rPr lang="en-NZ" smtClean="0"/>
              <a:pPr/>
              <a:t>14/04/2019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E9EF8-50AE-42FB-8621-9BF4A038C333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962407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2809-AA17-4C29-8F65-0FE59DC50AB8}" type="datetimeFigureOut">
              <a:rPr lang="en-NZ" smtClean="0"/>
              <a:pPr/>
              <a:t>14/04/2019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E9EF8-50AE-42FB-8621-9BF4A038C333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937338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2809-AA17-4C29-8F65-0FE59DC50AB8}" type="datetimeFigureOut">
              <a:rPr lang="en-NZ" smtClean="0"/>
              <a:pPr/>
              <a:t>14/04/2019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E9EF8-50AE-42FB-8621-9BF4A038C333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553789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2809-AA17-4C29-8F65-0FE59DC50AB8}" type="datetimeFigureOut">
              <a:rPr lang="en-NZ" smtClean="0"/>
              <a:pPr/>
              <a:t>14/04/2019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E9EF8-50AE-42FB-8621-9BF4A038C333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485509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2809-AA17-4C29-8F65-0FE59DC50AB8}" type="datetimeFigureOut">
              <a:rPr lang="en-NZ" smtClean="0"/>
              <a:pPr/>
              <a:t>14/04/2019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E9EF8-50AE-42FB-8621-9BF4A038C333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368569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2809-AA17-4C29-8F65-0FE59DC50AB8}" type="datetimeFigureOut">
              <a:rPr lang="en-NZ" smtClean="0"/>
              <a:pPr/>
              <a:t>14/04/2019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E9EF8-50AE-42FB-8621-9BF4A038C333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4046318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2809-AA17-4C29-8F65-0FE59DC50AB8}" type="datetimeFigureOut">
              <a:rPr lang="en-NZ" smtClean="0"/>
              <a:pPr/>
              <a:t>14/04/2019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E9EF8-50AE-42FB-8621-9BF4A038C333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086327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2809-AA17-4C29-8F65-0FE59DC50AB8}" type="datetimeFigureOut">
              <a:rPr lang="en-NZ" smtClean="0"/>
              <a:pPr/>
              <a:t>14/04/2019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E9EF8-50AE-42FB-8621-9BF4A038C333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500236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7A2809-AA17-4C29-8F65-0FE59DC50AB8}" type="datetimeFigureOut">
              <a:rPr lang="en-NZ" smtClean="0"/>
              <a:pPr/>
              <a:t>14/04/2019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E9EF8-50AE-42FB-8621-9BF4A038C333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15272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advocatusatheist.blogspot.com/2009/11/imperfect-and-immoral-teachings-of.html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group of people standing in front of a crowd&#10;&#10;Description automatically generated">
            <a:extLst>
              <a:ext uri="{FF2B5EF4-FFF2-40B4-BE49-F238E27FC236}">
                <a16:creationId xmlns:a16="http://schemas.microsoft.com/office/drawing/2014/main" xmlns="" id="{6C974A39-06DD-4B09-9110-CC35CB337DC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rcRect l="9091" t="11452"/>
          <a:stretch/>
        </p:blipFill>
        <p:spPr>
          <a:xfrm>
            <a:off x="20" y="1"/>
            <a:ext cx="9143980" cy="6857999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ED49FE6D-E54D-4A15-9572-966ED42F8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382" y="4251489"/>
            <a:ext cx="9141618" cy="2077327"/>
          </a:xfrm>
          <a:prstGeom prst="rect">
            <a:avLst/>
          </a:prstGeom>
          <a:solidFill>
            <a:schemeClr val="bg2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76991B89-D248-4653-BFCF-0A66912CCA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3016" y="4337523"/>
            <a:ext cx="8188542" cy="1327380"/>
          </a:xfrm>
        </p:spPr>
        <p:txBody>
          <a:bodyPr>
            <a:normAutofit/>
          </a:bodyPr>
          <a:lstStyle/>
          <a:p>
            <a:r>
              <a:rPr lang="en-NZ" sz="4200" b="1"/>
              <a:t>Jesus’ Crucifixion</a:t>
            </a:r>
            <a:r>
              <a:rPr lang="en-NZ" sz="4200"/>
              <a:t/>
            </a:r>
            <a:br>
              <a:rPr lang="en-NZ" sz="4200"/>
            </a:br>
            <a:r>
              <a:rPr lang="en-NZ" sz="4200" i="1"/>
              <a:t>What is your decision?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EAFC7D7-524B-44A0-8387-7481D9D7A9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3016" y="5750937"/>
            <a:ext cx="8188542" cy="468888"/>
          </a:xfrm>
        </p:spPr>
        <p:txBody>
          <a:bodyPr>
            <a:normAutofit fontScale="92500" lnSpcReduction="10000"/>
          </a:bodyPr>
          <a:lstStyle/>
          <a:p>
            <a:r>
              <a:rPr lang="en-NZ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Luke 23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xmlns="" id="{EAFC8083-BBFA-464C-A805-4E844F66B2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 bwMode="white">
          <a:xfrm>
            <a:off x="0" y="4126832"/>
            <a:ext cx="9141618" cy="0"/>
          </a:xfrm>
          <a:prstGeom prst="line">
            <a:avLst/>
          </a:prstGeom>
          <a:ln w="50800">
            <a:solidFill>
              <a:schemeClr val="bg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xmlns="" id="{CC752BC6-CDD2-4020-8DCF-B5E813CD3A5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 bwMode="white">
          <a:xfrm>
            <a:off x="0" y="6448927"/>
            <a:ext cx="9141618" cy="0"/>
          </a:xfrm>
          <a:prstGeom prst="line">
            <a:avLst/>
          </a:prstGeom>
          <a:ln w="50800">
            <a:solidFill>
              <a:schemeClr val="bg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7380966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Jesus’ Crucifixion What is your decision?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Jesus’ Crucifixion What is your decision?</dc:title>
  <dc:creator>Geoff Macpherson</dc:creator>
  <cp:lastModifiedBy>Trinity Church</cp:lastModifiedBy>
  <cp:revision>1</cp:revision>
  <dcterms:created xsi:type="dcterms:W3CDTF">2019-04-13T06:45:14Z</dcterms:created>
  <dcterms:modified xsi:type="dcterms:W3CDTF">2019-04-13T21:37:46Z</dcterms:modified>
</cp:coreProperties>
</file>