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>
      <p:cViewPr varScale="1">
        <p:scale>
          <a:sx n="61" d="100"/>
          <a:sy n="61" d="100"/>
        </p:scale>
        <p:origin x="-84" y="-28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E7067E-974D-477F-808F-DACE3E978F1F}" type="datetimeFigureOut">
              <a:rPr lang="en-NZ" smtClean="0"/>
              <a:pPr/>
              <a:t>31/03/2019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7736FC-2BF5-4FF3-A307-215808AA0D50}" type="slidenum">
              <a:rPr lang="en-NZ" smtClean="0"/>
              <a:pPr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xmlns="" val="20371211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E7067E-974D-477F-808F-DACE3E978F1F}" type="datetimeFigureOut">
              <a:rPr lang="en-NZ" smtClean="0"/>
              <a:pPr/>
              <a:t>31/03/2019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7736FC-2BF5-4FF3-A307-215808AA0D50}" type="slidenum">
              <a:rPr lang="en-NZ" smtClean="0"/>
              <a:pPr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xmlns="" val="8101265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E7067E-974D-477F-808F-DACE3E978F1F}" type="datetimeFigureOut">
              <a:rPr lang="en-NZ" smtClean="0"/>
              <a:pPr/>
              <a:t>31/03/2019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7736FC-2BF5-4FF3-A307-215808AA0D50}" type="slidenum">
              <a:rPr lang="en-NZ" smtClean="0"/>
              <a:pPr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xmlns="" val="16378705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E7067E-974D-477F-808F-DACE3E978F1F}" type="datetimeFigureOut">
              <a:rPr lang="en-NZ" smtClean="0"/>
              <a:pPr/>
              <a:t>31/03/2019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7736FC-2BF5-4FF3-A307-215808AA0D50}" type="slidenum">
              <a:rPr lang="en-NZ" smtClean="0"/>
              <a:pPr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xmlns="" val="26178861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E7067E-974D-477F-808F-DACE3E978F1F}" type="datetimeFigureOut">
              <a:rPr lang="en-NZ" smtClean="0"/>
              <a:pPr/>
              <a:t>31/03/2019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7736FC-2BF5-4FF3-A307-215808AA0D50}" type="slidenum">
              <a:rPr lang="en-NZ" smtClean="0"/>
              <a:pPr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xmlns="" val="2953554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E7067E-974D-477F-808F-DACE3E978F1F}" type="datetimeFigureOut">
              <a:rPr lang="en-NZ" smtClean="0"/>
              <a:pPr/>
              <a:t>31/03/2019</a:t>
            </a:fld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7736FC-2BF5-4FF3-A307-215808AA0D50}" type="slidenum">
              <a:rPr lang="en-NZ" smtClean="0"/>
              <a:pPr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xmlns="" val="4925309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E7067E-974D-477F-808F-DACE3E978F1F}" type="datetimeFigureOut">
              <a:rPr lang="en-NZ" smtClean="0"/>
              <a:pPr/>
              <a:t>31/03/2019</a:t>
            </a:fld>
            <a:endParaRPr lang="en-N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7736FC-2BF5-4FF3-A307-215808AA0D50}" type="slidenum">
              <a:rPr lang="en-NZ" smtClean="0"/>
              <a:pPr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xmlns="" val="21825815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E7067E-974D-477F-808F-DACE3E978F1F}" type="datetimeFigureOut">
              <a:rPr lang="en-NZ" smtClean="0"/>
              <a:pPr/>
              <a:t>31/03/2019</a:t>
            </a:fld>
            <a:endParaRPr lang="en-N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7736FC-2BF5-4FF3-A307-215808AA0D50}" type="slidenum">
              <a:rPr lang="en-NZ" smtClean="0"/>
              <a:pPr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xmlns="" val="26351832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E7067E-974D-477F-808F-DACE3E978F1F}" type="datetimeFigureOut">
              <a:rPr lang="en-NZ" smtClean="0"/>
              <a:pPr/>
              <a:t>31/03/2019</a:t>
            </a:fld>
            <a:endParaRPr lang="en-N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7736FC-2BF5-4FF3-A307-215808AA0D50}" type="slidenum">
              <a:rPr lang="en-NZ" smtClean="0"/>
              <a:pPr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xmlns="" val="16053875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E7067E-974D-477F-808F-DACE3E978F1F}" type="datetimeFigureOut">
              <a:rPr lang="en-NZ" smtClean="0"/>
              <a:pPr/>
              <a:t>31/03/2019</a:t>
            </a:fld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7736FC-2BF5-4FF3-A307-215808AA0D50}" type="slidenum">
              <a:rPr lang="en-NZ" smtClean="0"/>
              <a:pPr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xmlns="" val="10278295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E7067E-974D-477F-808F-DACE3E978F1F}" type="datetimeFigureOut">
              <a:rPr lang="en-NZ" smtClean="0"/>
              <a:pPr/>
              <a:t>31/03/2019</a:t>
            </a:fld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7736FC-2BF5-4FF3-A307-215808AA0D50}" type="slidenum">
              <a:rPr lang="en-NZ" smtClean="0"/>
              <a:pPr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xmlns="" val="21352324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E7067E-974D-477F-808F-DACE3E978F1F}" type="datetimeFigureOut">
              <a:rPr lang="en-NZ" smtClean="0"/>
              <a:pPr/>
              <a:t>31/03/2019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7736FC-2BF5-4FF3-A307-215808AA0D50}" type="slidenum">
              <a:rPr lang="en-NZ" smtClean="0"/>
              <a:pPr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xmlns="" val="387995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mormonbasics.com/ntl-07-our-infirmities/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heartlight.org/articles/201508/20150824_necessarygrace.html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creativecommons.org/licenses/by-nc-nd/3.0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:a16="http://schemas.microsoft.com/office/drawing/2014/main" xmlns="" id="{74426AB7-D619-4515-962A-BC83909EC01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78794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xmlns="" id="{DE47DF98-723F-4AAC-ABCF-CACBC438F78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182880" y="256540"/>
            <a:ext cx="8778240" cy="6365239"/>
          </a:xfrm>
          <a:prstGeom prst="rect">
            <a:avLst/>
          </a:prstGeom>
          <a:solidFill>
            <a:srgbClr val="FFFFFF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xmlns="" id="{EA29FC7C-9308-4FDE-8DCA-405668055B0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CxnSpPr>
        <p:spPr>
          <a:xfrm>
            <a:off x="2171700" y="5768204"/>
            <a:ext cx="4800600" cy="0"/>
          </a:xfrm>
          <a:prstGeom prst="line">
            <a:avLst/>
          </a:prstGeom>
          <a:ln>
            <a:solidFill>
              <a:srgbClr val="78794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0BE087E8-A7CF-4707-90D4-D569E630D6C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2485" y="4277356"/>
            <a:ext cx="7475220" cy="1560320"/>
          </a:xfrm>
        </p:spPr>
        <p:txBody>
          <a:bodyPr>
            <a:normAutofit/>
          </a:bodyPr>
          <a:lstStyle/>
          <a:p>
            <a:r>
              <a:rPr lang="en-NZ" sz="5000" b="1" dirty="0">
                <a:solidFill>
                  <a:srgbClr val="78794E"/>
                </a:solidFill>
              </a:rPr>
              <a:t>Jesus, Lord over Sickness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1D018422-5720-49B3-B58F-C46076DD7EA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82147" y="5799489"/>
            <a:ext cx="6575895" cy="440822"/>
          </a:xfrm>
        </p:spPr>
        <p:txBody>
          <a:bodyPr>
            <a:normAutofit fontScale="92500" lnSpcReduction="10000"/>
          </a:bodyPr>
          <a:lstStyle/>
          <a:p>
            <a:r>
              <a:rPr lang="en-NZ" sz="2800" b="1" dirty="0">
                <a:solidFill>
                  <a:srgbClr val="78794E"/>
                </a:solidFill>
              </a:rPr>
              <a:t>Luke 8:40-48</a:t>
            </a:r>
          </a:p>
        </p:txBody>
      </p:sp>
      <p:pic>
        <p:nvPicPr>
          <p:cNvPr id="8" name="Picture 7" descr="A person wearing a costume&#10;&#10;Description automatically generated">
            <a:extLst>
              <a:ext uri="{FF2B5EF4-FFF2-40B4-BE49-F238E27FC236}">
                <a16:creationId xmlns:a16="http://schemas.microsoft.com/office/drawing/2014/main" xmlns="" id="{457DB679-F6BA-49C2-AC01-FD0D4847061E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  <a:ext uri="{837473B0-CC2E-450A-ABE3-18F120FF3D39}">
                <a1611:picAttrSrcUrl xmlns:a1611="http://schemas.microsoft.com/office/drawing/2016/11/main" xmlns="" r:id="rId3"/>
              </a:ext>
            </a:extLst>
          </a:blip>
          <a:srcRect l="18380" r="1" b="1"/>
          <a:stretch/>
        </p:blipFill>
        <p:spPr>
          <a:xfrm>
            <a:off x="182880" y="256540"/>
            <a:ext cx="8778240" cy="37642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908985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xmlns="" id="{9228552E-C8B1-4A80-8448-0787CE0FC70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A picture containing clothing&#10;&#10;Description automatically generated">
            <a:extLst>
              <a:ext uri="{FF2B5EF4-FFF2-40B4-BE49-F238E27FC236}">
                <a16:creationId xmlns:a16="http://schemas.microsoft.com/office/drawing/2014/main" xmlns="" id="{D8BBBE5C-F4BD-40F0-BE0A-DF743518C110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alphaModFix amt="35000"/>
            <a:extLst>
              <a:ext uri="{28A0092B-C50C-407E-A947-70E740481C1C}">
                <a14:useLocalDpi xmlns:a14="http://schemas.microsoft.com/office/drawing/2010/main" xmlns="" val="0"/>
              </a:ext>
              <a:ext uri="{837473B0-CC2E-450A-ABE3-18F120FF3D39}">
                <a1611:picAttrSrcUrl xmlns:a1611="http://schemas.microsoft.com/office/drawing/2016/11/main" xmlns="" r:id="rId3"/>
              </a:ext>
            </a:extLst>
          </a:blip>
          <a:srcRect l="37394" r="15940" b="1"/>
          <a:stretch/>
        </p:blipFill>
        <p:spPr>
          <a:xfrm>
            <a:off x="20" y="10"/>
            <a:ext cx="9143980" cy="685799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xmlns="" id="{BF5107B3-0A27-4C97-A199-176CCB84F8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</p:spPr>
        <p:txBody>
          <a:bodyPr>
            <a:normAutofit/>
          </a:bodyPr>
          <a:lstStyle/>
          <a:p>
            <a:pPr algn="ctr"/>
            <a:r>
              <a:rPr lang="en-NZ" dirty="0">
                <a:solidFill>
                  <a:srgbClr val="FFFFFF"/>
                </a:solidFill>
              </a:rPr>
              <a:t>Luke 8:40-48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CBD0AF80-A7A3-4FF4-B335-1D14C3C710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4351338"/>
          </a:xfrm>
        </p:spPr>
        <p:txBody>
          <a:bodyPr>
            <a:normAutofit/>
          </a:bodyPr>
          <a:lstStyle/>
          <a:p>
            <a:r>
              <a:rPr lang="en-NZ" sz="48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woman’s desperate need</a:t>
            </a:r>
          </a:p>
          <a:p>
            <a:r>
              <a:rPr lang="en-NZ" sz="48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Her saving faith in Jesus</a:t>
            </a:r>
          </a:p>
          <a:p>
            <a:r>
              <a:rPr lang="en-NZ" sz="48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God’s gracious welcome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94BF5593-FA3E-4356-B74F-A8EB4B83BD94}"/>
              </a:ext>
            </a:extLst>
          </p:cNvPr>
          <p:cNvSpPr txBox="1"/>
          <p:nvPr/>
        </p:nvSpPr>
        <p:spPr>
          <a:xfrm>
            <a:off x="6684673" y="6657945"/>
            <a:ext cx="2459327" cy="200055"/>
          </a:xfrm>
          <a:prstGeom prst="rect">
            <a:avLst/>
          </a:prstGeom>
          <a:solidFill>
            <a:srgbClr val="000000"/>
          </a:solidFill>
        </p:spPr>
        <p:txBody>
          <a:bodyPr wrap="none" rtlCol="0">
            <a:spAutoFit/>
          </a:bodyPr>
          <a:lstStyle/>
          <a:p>
            <a:pPr algn="r">
              <a:spcAft>
                <a:spcPts val="600"/>
              </a:spcAft>
            </a:pPr>
            <a:r>
              <a:rPr lang="en-NZ" sz="700">
                <a:solidFill>
                  <a:srgbClr val="FFFFFF"/>
                </a:solidFill>
                <a:hlinkClick r:id="rId3" tooltip="http://www.heartlight.org/articles/201508/20150824_necessarygrace.html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This Photo</a:t>
            </a:r>
            <a:r>
              <a:rPr lang="en-NZ" sz="700">
                <a:solidFill>
                  <a:srgbClr val="FFFFFF"/>
                </a:solidFill>
              </a:rPr>
              <a:t> by Unknown Author is licensed under </a:t>
            </a:r>
            <a:r>
              <a:rPr lang="en-NZ" sz="700">
                <a:solidFill>
                  <a:srgbClr val="FFFFFF"/>
                </a:solidFill>
                <a:hlinkClick r:id="rId4" tooltip="https://creativecommons.org/licenses/by-nc-nd/3.0/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CC BY-NC-ND</a:t>
            </a:r>
            <a:endParaRPr lang="en-NZ" sz="70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67498313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31</Words>
  <Application>Microsoft Office PowerPoint</Application>
  <PresentationFormat>On-screen Show (4:3)</PresentationFormat>
  <Paragraphs>7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Jesus, Lord over Sickness</vt:lpstr>
      <vt:lpstr>Luke 8:40-48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Jesus, Lord over Sickness</dc:title>
  <dc:creator>Geoff Macpherson</dc:creator>
  <cp:lastModifiedBy>Trinity Church</cp:lastModifiedBy>
  <cp:revision>3</cp:revision>
  <dcterms:created xsi:type="dcterms:W3CDTF">2019-03-30T07:51:31Z</dcterms:created>
  <dcterms:modified xsi:type="dcterms:W3CDTF">2019-03-30T20:48:24Z</dcterms:modified>
</cp:coreProperties>
</file>