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7057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2155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51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41758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62713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5359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198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896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953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9224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343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114C-14A7-4D26-9BFA-05683254D528}" type="datetimeFigureOut">
              <a:rPr lang="en-NZ" smtClean="0"/>
              <a:pPr/>
              <a:t>24/02/2019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5ACE-AD82-4100-9A1E-F3789E2B3D7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709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B7788400-0B35-4364-88E9-07318AAC31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67" r="151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42B75-1AA8-40F1-A5D8-24E8314D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HAVING EARS THAT HEAR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728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E7D94-7232-40B0-8F20-D4AF26F5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0" y="549411"/>
            <a:ext cx="3483937" cy="2031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Luke 8:4-18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7CB061-3C06-46C4-BE44-089D4EE1C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9970" y="3429001"/>
            <a:ext cx="3483937" cy="2469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i="1" dirty="0"/>
              <a:t>Understanding and becoming a fruitful hearer of God’s word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88482FCB-C0C6-45DA-8BA9-3CED1927B4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11104" r="-2" b="11102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08292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HAVING EARS THAT HEAR</vt:lpstr>
      <vt:lpstr>Luke 8:4-18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Ears to Hear</dc:title>
  <dc:creator>Geoff Macpherson</dc:creator>
  <cp:lastModifiedBy>Trinity Church</cp:lastModifiedBy>
  <cp:revision>3</cp:revision>
  <dcterms:created xsi:type="dcterms:W3CDTF">2019-02-22T02:27:03Z</dcterms:created>
  <dcterms:modified xsi:type="dcterms:W3CDTF">2019-02-23T20:42:57Z</dcterms:modified>
</cp:coreProperties>
</file>