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70" d="100"/>
          <a:sy n="70" d="100"/>
        </p:scale>
        <p:origin x="-43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83429-B592-406B-9A56-BF7B00942D51}" type="datetimeFigureOut">
              <a:rPr lang="en-NZ" smtClean="0"/>
              <a:pPr/>
              <a:t>25/11/2018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D208D-6394-4037-BFDE-0751B6D9804E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567990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83429-B592-406B-9A56-BF7B00942D51}" type="datetimeFigureOut">
              <a:rPr lang="en-NZ" smtClean="0"/>
              <a:pPr/>
              <a:t>25/11/2018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D208D-6394-4037-BFDE-0751B6D9804E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641096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83429-B592-406B-9A56-BF7B00942D51}" type="datetimeFigureOut">
              <a:rPr lang="en-NZ" smtClean="0"/>
              <a:pPr/>
              <a:t>25/11/2018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D208D-6394-4037-BFDE-0751B6D9804E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730783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83429-B592-406B-9A56-BF7B00942D51}" type="datetimeFigureOut">
              <a:rPr lang="en-NZ" smtClean="0"/>
              <a:pPr/>
              <a:t>25/11/2018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D208D-6394-4037-BFDE-0751B6D9804E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4017198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83429-B592-406B-9A56-BF7B00942D51}" type="datetimeFigureOut">
              <a:rPr lang="en-NZ" smtClean="0"/>
              <a:pPr/>
              <a:t>25/11/2018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D208D-6394-4037-BFDE-0751B6D9804E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753129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83429-B592-406B-9A56-BF7B00942D51}" type="datetimeFigureOut">
              <a:rPr lang="en-NZ" smtClean="0"/>
              <a:pPr/>
              <a:t>25/11/2018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D208D-6394-4037-BFDE-0751B6D9804E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911822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83429-B592-406B-9A56-BF7B00942D51}" type="datetimeFigureOut">
              <a:rPr lang="en-NZ" smtClean="0"/>
              <a:pPr/>
              <a:t>25/11/2018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D208D-6394-4037-BFDE-0751B6D9804E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801441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83429-B592-406B-9A56-BF7B00942D51}" type="datetimeFigureOut">
              <a:rPr lang="en-NZ" smtClean="0"/>
              <a:pPr/>
              <a:t>25/11/2018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D208D-6394-4037-BFDE-0751B6D9804E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730588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83429-B592-406B-9A56-BF7B00942D51}" type="datetimeFigureOut">
              <a:rPr lang="en-NZ" smtClean="0"/>
              <a:pPr/>
              <a:t>25/11/2018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D208D-6394-4037-BFDE-0751B6D9804E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558694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83429-B592-406B-9A56-BF7B00942D51}" type="datetimeFigureOut">
              <a:rPr lang="en-NZ" smtClean="0"/>
              <a:pPr/>
              <a:t>25/11/2018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D208D-6394-4037-BFDE-0751B6D9804E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2605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83429-B592-406B-9A56-BF7B00942D51}" type="datetimeFigureOut">
              <a:rPr lang="en-NZ" smtClean="0"/>
              <a:pPr/>
              <a:t>25/11/2018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D208D-6394-4037-BFDE-0751B6D9804E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876457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A83429-B592-406B-9A56-BF7B00942D51}" type="datetimeFigureOut">
              <a:rPr lang="en-NZ" smtClean="0"/>
              <a:pPr/>
              <a:t>25/11/2018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D208D-6394-4037-BFDE-0751B6D9804E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034429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taliesbrainstatic.wordpress.com/2014/07/11/169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053B56-8095-4F04-93B5-41C5C1ACF4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852" y="5091762"/>
            <a:ext cx="5875644" cy="1264588"/>
          </a:xfrm>
        </p:spPr>
        <p:txBody>
          <a:bodyPr anchor="ctr">
            <a:normAutofit/>
          </a:bodyPr>
          <a:lstStyle/>
          <a:p>
            <a:pPr algn="r"/>
            <a:r>
              <a:rPr lang="en-NZ" sz="4200" b="1">
                <a:latin typeface="Aharoni" panose="02010803020104030203" pitchFamily="2" charset="-79"/>
                <a:cs typeface="Aharoni" panose="02010803020104030203" pitchFamily="2" charset="-79"/>
              </a:rPr>
              <a:t>How Much Do You Love Jesus?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7786C7D-248A-4D90-BA0D-D5166FCC6F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74330" y="5091763"/>
            <a:ext cx="2506199" cy="1264587"/>
          </a:xfrm>
        </p:spPr>
        <p:txBody>
          <a:bodyPr anchor="ctr">
            <a:normAutofit/>
          </a:bodyPr>
          <a:lstStyle/>
          <a:p>
            <a:pPr algn="l"/>
            <a:r>
              <a:rPr lang="en-NZ" sz="3200" b="1" dirty="0"/>
              <a:t>Luke 7:36-50</a:t>
            </a:r>
          </a:p>
        </p:txBody>
      </p:sp>
      <p:pic>
        <p:nvPicPr>
          <p:cNvPr id="4" name="Picture 3" descr="A picture containing indoor, sitting, black, table&#10;&#10;Description automatically generated">
            <a:extLst>
              <a:ext uri="{FF2B5EF4-FFF2-40B4-BE49-F238E27FC236}">
                <a16:creationId xmlns:a16="http://schemas.microsoft.com/office/drawing/2014/main" xmlns="" id="{A5AE2758-0249-4103-8CD6-9409A14B5BF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rcRect t="24518" b="4308"/>
          <a:stretch/>
        </p:blipFill>
        <p:spPr>
          <a:xfrm>
            <a:off x="-2987" y="10"/>
            <a:ext cx="9143999" cy="4571990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E126E481-B945-4179-BD79-05E96E9B29E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4518990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9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How Much Do You Love Jesus?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Much Do You Love Jesus?</dc:title>
  <dc:creator>Geoff Macpherson</dc:creator>
  <cp:lastModifiedBy>Trinity Church</cp:lastModifiedBy>
  <cp:revision>3</cp:revision>
  <dcterms:created xsi:type="dcterms:W3CDTF">2018-11-24T08:22:33Z</dcterms:created>
  <dcterms:modified xsi:type="dcterms:W3CDTF">2018-11-24T20:55:49Z</dcterms:modified>
</cp:coreProperties>
</file>