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70" d="100"/>
          <a:sy n="70" d="100"/>
        </p:scale>
        <p:origin x="-43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594D-5479-404F-A239-5930E65F2743}" type="datetimeFigureOut">
              <a:rPr lang="en-NZ" smtClean="0"/>
              <a:pPr/>
              <a:t>21/10/2018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45FEC-0900-41E7-B423-171D7AFFF8DB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621962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594D-5479-404F-A239-5930E65F2743}" type="datetimeFigureOut">
              <a:rPr lang="en-NZ" smtClean="0"/>
              <a:pPr/>
              <a:t>21/10/2018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45FEC-0900-41E7-B423-171D7AFFF8DB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4129201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594D-5479-404F-A239-5930E65F2743}" type="datetimeFigureOut">
              <a:rPr lang="en-NZ" smtClean="0"/>
              <a:pPr/>
              <a:t>21/10/2018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45FEC-0900-41E7-B423-171D7AFFF8DB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650948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594D-5479-404F-A239-5930E65F2743}" type="datetimeFigureOut">
              <a:rPr lang="en-NZ" smtClean="0"/>
              <a:pPr/>
              <a:t>21/10/2018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45FEC-0900-41E7-B423-171D7AFFF8DB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4180759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594D-5479-404F-A239-5930E65F2743}" type="datetimeFigureOut">
              <a:rPr lang="en-NZ" smtClean="0"/>
              <a:pPr/>
              <a:t>21/10/2018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45FEC-0900-41E7-B423-171D7AFFF8DB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224778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594D-5479-404F-A239-5930E65F2743}" type="datetimeFigureOut">
              <a:rPr lang="en-NZ" smtClean="0"/>
              <a:pPr/>
              <a:t>21/10/2018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45FEC-0900-41E7-B423-171D7AFFF8DB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941477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594D-5479-404F-A239-5930E65F2743}" type="datetimeFigureOut">
              <a:rPr lang="en-NZ" smtClean="0"/>
              <a:pPr/>
              <a:t>21/10/2018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45FEC-0900-41E7-B423-171D7AFFF8DB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490370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594D-5479-404F-A239-5930E65F2743}" type="datetimeFigureOut">
              <a:rPr lang="en-NZ" smtClean="0"/>
              <a:pPr/>
              <a:t>21/10/2018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45FEC-0900-41E7-B423-171D7AFFF8DB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40132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594D-5479-404F-A239-5930E65F2743}" type="datetimeFigureOut">
              <a:rPr lang="en-NZ" smtClean="0"/>
              <a:pPr/>
              <a:t>21/10/2018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45FEC-0900-41E7-B423-171D7AFFF8DB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4076425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594D-5479-404F-A239-5930E65F2743}" type="datetimeFigureOut">
              <a:rPr lang="en-NZ" smtClean="0"/>
              <a:pPr/>
              <a:t>21/10/2018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45FEC-0900-41E7-B423-171D7AFFF8DB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681722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594D-5479-404F-A239-5930E65F2743}" type="datetimeFigureOut">
              <a:rPr lang="en-NZ" smtClean="0"/>
              <a:pPr/>
              <a:t>21/10/2018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45FEC-0900-41E7-B423-171D7AFFF8DB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368714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78594D-5479-404F-A239-5930E65F2743}" type="datetimeFigureOut">
              <a:rPr lang="en-NZ" smtClean="0"/>
              <a:pPr/>
              <a:t>21/10/2018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345FEC-0900-41E7-B423-171D7AFFF8DB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873959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lickr.com/photos/rykneethling/5811115037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37D5002-A85F-494A-ADB1-4A82B9EA0F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852" y="5091762"/>
            <a:ext cx="5875644" cy="1264588"/>
          </a:xfrm>
        </p:spPr>
        <p:txBody>
          <a:bodyPr anchor="ctr">
            <a:normAutofit/>
          </a:bodyPr>
          <a:lstStyle/>
          <a:p>
            <a:pPr algn="r"/>
            <a:r>
              <a:rPr lang="en-NZ" sz="4200"/>
              <a:t>The God-Breathed Word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8E28DB5F-F1DD-423D-9F13-B3A01CFCDE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74330" y="5091763"/>
            <a:ext cx="2230655" cy="1264587"/>
          </a:xfrm>
        </p:spPr>
        <p:txBody>
          <a:bodyPr anchor="ctr">
            <a:normAutofit/>
          </a:bodyPr>
          <a:lstStyle/>
          <a:p>
            <a:pPr algn="l"/>
            <a:r>
              <a:rPr lang="en-NZ" sz="1700"/>
              <a:t>2 Timothy 3:16</a:t>
            </a:r>
          </a:p>
        </p:txBody>
      </p:sp>
      <p:pic>
        <p:nvPicPr>
          <p:cNvPr id="5" name="Picture 4" descr="A close up of a piece of paper&#10;&#10;Description generated with high confidence">
            <a:extLst>
              <a:ext uri="{FF2B5EF4-FFF2-40B4-BE49-F238E27FC236}">
                <a16:creationId xmlns:a16="http://schemas.microsoft.com/office/drawing/2014/main" xmlns="" id="{8FB42BB3-1EDB-4C82-956D-E73C519F87D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rcRect t="7259" b="17834"/>
          <a:stretch/>
        </p:blipFill>
        <p:spPr>
          <a:xfrm>
            <a:off x="-2987" y="10"/>
            <a:ext cx="9143999" cy="4571990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E126E481-B945-4179-BD79-05E96E9B29E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8784697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The God-Breathed Word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God-Breathed Word</dc:title>
  <dc:creator>Geoff Macpherson</dc:creator>
  <cp:lastModifiedBy>Trinity Church</cp:lastModifiedBy>
  <cp:revision>1</cp:revision>
  <dcterms:created xsi:type="dcterms:W3CDTF">2018-10-20T19:58:26Z</dcterms:created>
  <dcterms:modified xsi:type="dcterms:W3CDTF">2018-10-20T20:44:26Z</dcterms:modified>
</cp:coreProperties>
</file>