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9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70" d="100"/>
          <a:sy n="70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657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2205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057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84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0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939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0875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100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190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360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pPr/>
              <a:t>6/10/2018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36494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Saint_John_the_Baptist_Preaching_to_the_Masses_in_the_Wilderness_oil_on_oak_panel_by_Pieter_Brueghel_the_Younger.jpg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64ED39C-5C58-4353-B1A6-982FB540E4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4F3EDC4-B948-4D45-A39B-271F1A1A16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F9EEB06-EB25-4896-9640-DF9F862CD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0ADD3B2-C8EF-4E30-94FE-46CE8565A1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BF3D5E5-3E9D-4FB7-BFCB-9E7C87D7F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649" y="0"/>
            <a:ext cx="595076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2C8E67F-FDFF-42D4-8425-CD3C7AAAE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06410" y="0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5006CC4-CE98-4F49-9977-F4E280E863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43461" y="3262852"/>
            <a:ext cx="31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1C9E292D-AC4C-49E1-AA53-5A8FF9A7A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58648BA7-E359-41C9-A01F-A280595857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1E00C04-E4DA-4D35-B5C7-0305B9E92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2274AFC-84F3-494E-99CF-C52D164CA7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E8B8E526-0F75-47B3-9068-DB29F29D8E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D29AF-C43F-414A-85EC-8DBB1719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690" y="5166421"/>
            <a:ext cx="6295904" cy="12210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4200" b="1" i="1" dirty="0"/>
              <a:t>How to Repent Properly</a:t>
            </a:r>
            <a:r>
              <a:rPr lang="en-US" sz="4200" dirty="0"/>
              <a:t/>
            </a:r>
            <a:br>
              <a:rPr lang="en-US" sz="4200" dirty="0"/>
            </a:br>
            <a:r>
              <a:rPr lang="en-US" sz="3100" dirty="0"/>
              <a:t>Luke 3:1-20 </a:t>
            </a:r>
            <a:endParaRPr lang="en-US" sz="42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361A435-D46B-4868-948C-0B796B9E1E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standing in front of a crowd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C68C3441-2D2D-4BFC-8A8E-D9CF7AA3EB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t="13395" r="1" b="6336"/>
          <a:stretch/>
        </p:blipFill>
        <p:spPr>
          <a:xfrm>
            <a:off x="754050" y="-1"/>
            <a:ext cx="7785100" cy="403067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D57E91D-9605-45ED-800B-2CDEBF1CD7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36441" y="5007362"/>
            <a:ext cx="2337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3A5318A6-73E0-4A4F-AEF8-4F8FA09859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0142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735A222-D228-4D79-8A54-2B852E07B7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2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grass, outdoor, animal, ground&#10;&#10;Description generated with very high confidence">
            <a:extLst>
              <a:ext uri="{FF2B5EF4-FFF2-40B4-BE49-F238E27FC236}">
                <a16:creationId xmlns:a16="http://schemas.microsoft.com/office/drawing/2014/main" xmlns="" id="{B2273E2D-CD93-495D-8384-9FE8A4E03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  <a:extLst/>
          </a:blip>
          <a:srcRect l="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1054B36-D194-49BC-A85D-C9AA24B7F0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2BB2C4C-9E99-4420-BA1F-0CD7D1B995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2940EF6-7A0A-4A41-B214-8791A4F5B3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19D9203-D379-4A0B-8C29-CBA4D75B82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1B7750D-7C52-4380-9115-00358E081B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651" y="0"/>
            <a:ext cx="4419057" cy="685800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BE99FA-1C87-47E6-B663-F6E1B12CC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053" y="808057"/>
            <a:ext cx="3089754" cy="718740"/>
          </a:xfrm>
        </p:spPr>
        <p:txBody>
          <a:bodyPr>
            <a:normAutofit/>
          </a:bodyPr>
          <a:lstStyle/>
          <a:p>
            <a:pPr algn="l"/>
            <a:r>
              <a:rPr lang="en-NZ" dirty="0"/>
              <a:t>Luke 3:1-20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3691680-43DA-431F-AE77-3D708AB27C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62983" y="641225"/>
            <a:ext cx="31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A63AFD-E970-4B27-B074-768A3A27A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123" y="1342239"/>
            <a:ext cx="3597685" cy="5217951"/>
          </a:xfrm>
        </p:spPr>
        <p:txBody>
          <a:bodyPr>
            <a:normAutofit fontScale="92500"/>
          </a:bodyPr>
          <a:lstStyle/>
          <a:p>
            <a:r>
              <a:rPr lang="en-NZ" sz="2400" dirty="0"/>
              <a:t>26 A.D. (approximately)</a:t>
            </a:r>
          </a:p>
          <a:p>
            <a:r>
              <a:rPr lang="en-NZ" sz="2400" dirty="0"/>
              <a:t>Caesar Tiberius to Caiaphas the High Priest</a:t>
            </a:r>
          </a:p>
          <a:p>
            <a:r>
              <a:rPr lang="en-NZ" sz="2400" dirty="0"/>
              <a:t>The son of Zechariah and Elizabeth in the desert</a:t>
            </a:r>
          </a:p>
          <a:p>
            <a:r>
              <a:rPr lang="en-NZ" sz="2400" dirty="0"/>
              <a:t>Baptising and challenging</a:t>
            </a:r>
          </a:p>
          <a:p>
            <a:r>
              <a:rPr lang="en-NZ" sz="2400" dirty="0"/>
              <a:t>Imprisoned by Herod Antipas for his efforts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4120D9B-C34D-4F31-B80F-BFB5330CCF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74707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2870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2B225F-B777-4C5C-B7A3-77A487CB5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Proper Repentance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52541F-AABA-442A-8C9F-BD67C57D8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236" y="1459684"/>
            <a:ext cx="5713092" cy="4590260"/>
          </a:xfrm>
        </p:spPr>
        <p:txBody>
          <a:bodyPr>
            <a:normAutofit fontScale="92500" lnSpcReduction="10000"/>
          </a:bodyPr>
          <a:lstStyle/>
          <a:p>
            <a:pPr marL="345234" indent="-342900">
              <a:buFont typeface="+mj-lt"/>
              <a:buAutoNum type="arabicPeriod"/>
            </a:pPr>
            <a:r>
              <a:rPr lang="en-NZ" sz="2800" dirty="0"/>
              <a:t>Not just outward ceremony or rituals</a:t>
            </a:r>
          </a:p>
          <a:p>
            <a:pPr marL="345234" indent="-342900">
              <a:buFont typeface="+mj-lt"/>
              <a:buAutoNum type="arabicPeriod"/>
            </a:pPr>
            <a:r>
              <a:rPr lang="en-NZ" sz="2800" dirty="0"/>
              <a:t>A changed inner attitude and outward actions</a:t>
            </a:r>
          </a:p>
          <a:p>
            <a:pPr marL="345234" indent="-342900">
              <a:buFont typeface="+mj-lt"/>
              <a:buAutoNum type="arabicPeriod"/>
            </a:pPr>
            <a:r>
              <a:rPr lang="en-NZ" sz="2800" dirty="0"/>
              <a:t>It determines who is in and who is out</a:t>
            </a:r>
          </a:p>
          <a:p>
            <a:pPr marL="345234" indent="-342900">
              <a:buFont typeface="+mj-lt"/>
              <a:buAutoNum type="arabicPeriod"/>
            </a:pPr>
            <a:r>
              <a:rPr lang="en-NZ" sz="2800" dirty="0"/>
              <a:t>It is a gift of the Holy Spirit</a:t>
            </a:r>
          </a:p>
          <a:p>
            <a:pPr marL="345234" indent="-342900">
              <a:buFont typeface="+mj-lt"/>
              <a:buAutoNum type="arabicPeriod"/>
            </a:pPr>
            <a:r>
              <a:rPr lang="en-NZ" sz="2800" dirty="0"/>
              <a:t>Repentance and faith go together</a:t>
            </a:r>
          </a:p>
          <a:p>
            <a:pPr marL="345234" indent="-342900">
              <a:buFont typeface="+mj-lt"/>
              <a:buAutoNum type="arabicPeriod"/>
            </a:pPr>
            <a:r>
              <a:rPr lang="en-NZ" sz="2800" dirty="0"/>
              <a:t>The church must repent too</a:t>
            </a:r>
          </a:p>
        </p:txBody>
      </p:sp>
    </p:spTree>
    <p:extLst>
      <p:ext uri="{BB962C8B-B14F-4D97-AF65-F5344CB8AC3E}">
        <p14:creationId xmlns:p14="http://schemas.microsoft.com/office/powerpoint/2010/main" xmlns="" val="184265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9D7C7A-EA9E-4B4F-B056-5C918DDE1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24D8D6-598F-4F1A-A57B-6D33F26A9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4000" b="1"/>
              <a:t>Embrace </a:t>
            </a:r>
            <a:r>
              <a:rPr lang="en-NZ" sz="4000" b="1" dirty="0"/>
              <a:t>the good news of repentance</a:t>
            </a:r>
          </a:p>
        </p:txBody>
      </p:sp>
    </p:spTree>
    <p:extLst>
      <p:ext uri="{BB962C8B-B14F-4D97-AF65-F5344CB8AC3E}">
        <p14:creationId xmlns:p14="http://schemas.microsoft.com/office/powerpoint/2010/main" xmlns="" val="3426351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dison" id="{025CB5FB-2DD3-45EE-B6F0-CC461540EB19}" vid="{BCCF8060-3FCB-4641-B728-8A589529B1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37</TotalTime>
  <Words>89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Madison</vt:lpstr>
      <vt:lpstr>How to Repent Properly Luke 3:1-20 </vt:lpstr>
      <vt:lpstr>Luke 3:1-20</vt:lpstr>
      <vt:lpstr>Proper Repentance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Repent Properly: John the Baptist’s Challenge</dc:title>
  <dc:creator>Geoff Macpherson</dc:creator>
  <cp:lastModifiedBy>Trinity Church</cp:lastModifiedBy>
  <cp:revision>3</cp:revision>
  <dcterms:created xsi:type="dcterms:W3CDTF">2018-06-08T21:26:33Z</dcterms:created>
  <dcterms:modified xsi:type="dcterms:W3CDTF">2018-06-09T21:33:15Z</dcterms:modified>
</cp:coreProperties>
</file>