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7B73-9777-4CA2-8734-CBC4867E7298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025E-9492-4DA7-8FC4-E6F529BC7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3533-C475-43FF-873D-58E03C541D14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EDE1-919C-4324-B119-F8987DA79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A64E86A-C05B-4B05-98D2-9077484E3A8C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68CA-54C0-402F-B520-E52BB6E99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A4C1C5E4-7179-4835-B24D-0424D566037E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BA45-ED71-4585-BC89-ABC1D6A79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3195867-F36F-4821-886F-E19C24992054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79-12D4-460B-9B3B-73E37813A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697C-4F54-4075-8D7F-3FF6D9D3A9DF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4A7E-84E0-4188-BECA-952899760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D0FC-2BE6-4530-B79E-D89CFB3EC34B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0B54-82AF-486A-B7C2-5082EC2C2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6E88-4113-4A30-9A9E-32B58D3F4316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CFAC-FEF2-4C56-910A-B69BBFB2D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8DFEA92-DF80-4D3C-AC78-A9E2AA74ED0F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48E8-922D-444A-9528-F0CE1C434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2C83-ED0D-43CC-80F4-F9B0A7A07F3B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60AD-A576-4623-989A-9695103ED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9B5D7CC-F216-4005-9A37-4B5F38B6A177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7980-40BD-4CE1-9D23-D96149A4B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B522-31D3-4E8C-9BC3-BB1DC2D7B74A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216D-40C3-4508-9B31-D7AA71F55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EDE4-AE1B-4D55-A26D-58EE46E79A55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3498-19C6-48CC-99E3-DF56BEEFE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8B3F-A33D-496D-9CBC-286A94EF32B3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6C5C-9B60-4BDD-88F4-F5BDA91AA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896E-F90E-4092-B00E-49A468C7C528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FFB3-D2F8-4DC4-84AA-564757518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7F67-8CB6-4611-8D91-316F319A52B8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11E6-423C-4C39-8044-5F73BA75C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AA69-6DDB-440F-8B68-BA0F5DEEE9E5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2EB2-CB1C-423C-A8BD-660748BD2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5C940-7702-4C73-9CBA-5346031E5133}" type="datetimeFigureOut">
              <a:rPr lang="en-US"/>
              <a:pPr>
                <a:defRPr/>
              </a:pPr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8CCC7-0D24-4F5A-9BDD-61166B5FF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88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9" r:id="rId11"/>
    <p:sldLayoutId id="2147483690" r:id="rId12"/>
    <p:sldLayoutId id="2147483691" r:id="rId13"/>
    <p:sldLayoutId id="2147483684" r:id="rId14"/>
    <p:sldLayoutId id="2147483685" r:id="rId15"/>
    <p:sldLayoutId id="2147483686" r:id="rId16"/>
    <p:sldLayoutId id="2147483692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03400"/>
            <a:ext cx="7315200" cy="1825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Extraordinary news for ordinary people</a:t>
            </a:r>
            <a:endParaRPr lang="en-NZ" i="1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914400" y="4303713"/>
            <a:ext cx="7315200" cy="685800"/>
          </a:xfrm>
        </p:spPr>
        <p:txBody>
          <a:bodyPr/>
          <a:lstStyle/>
          <a:p>
            <a:r>
              <a:rPr lang="en-US" sz="2800" b="1" smtClean="0"/>
              <a:t>Luke 2:1-21</a:t>
            </a:r>
            <a:endParaRPr lang="en-NZ" sz="28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13163" y="0"/>
            <a:ext cx="54308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2388"/>
            <a:ext cx="2982913" cy="612775"/>
          </a:xfrm>
        </p:spPr>
        <p:txBody>
          <a:bodyPr anchor="b"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Who’s who?</a:t>
            </a:r>
            <a:endParaRPr lang="en-NZ" sz="2800" dirty="0"/>
          </a:p>
        </p:txBody>
      </p:sp>
      <p:pic>
        <p:nvPicPr>
          <p:cNvPr id="2048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7755" b="31921"/>
          <a:stretch>
            <a:fillRect/>
          </a:stretch>
        </p:blipFill>
        <p:spPr>
          <a:xfrm>
            <a:off x="3622675" y="2024063"/>
            <a:ext cx="5126038" cy="3657600"/>
          </a:xfrm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584200" y="2266950"/>
            <a:ext cx="29130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The great:</a:t>
            </a:r>
          </a:p>
          <a:p>
            <a:r>
              <a:rPr lang="en-US" sz="2400">
                <a:latin typeface="Century Gothic" pitchFamily="34" charset="0"/>
              </a:rPr>
              <a:t>Caesar Augustus, Quirinius</a:t>
            </a:r>
          </a:p>
          <a:p>
            <a:endParaRPr lang="en-US" sz="2400">
              <a:latin typeface="Century Gothic" pitchFamily="34" charset="0"/>
            </a:endParaRPr>
          </a:p>
          <a:p>
            <a:r>
              <a:rPr lang="en-US" sz="2400" b="1">
                <a:latin typeface="Century Gothic" pitchFamily="34" charset="0"/>
              </a:rPr>
              <a:t>The ordinary:</a:t>
            </a:r>
          </a:p>
          <a:p>
            <a:r>
              <a:rPr lang="en-US" sz="2400">
                <a:latin typeface="Century Gothic" pitchFamily="34" charset="0"/>
              </a:rPr>
              <a:t>Mary &amp; Joseph, </a:t>
            </a:r>
          </a:p>
          <a:p>
            <a:r>
              <a:rPr lang="en-US" sz="2400">
                <a:latin typeface="Century Gothic" pitchFamily="34" charset="0"/>
              </a:rPr>
              <a:t>Shepherds,</a:t>
            </a:r>
          </a:p>
          <a:p>
            <a:r>
              <a:rPr lang="en-US" sz="2400">
                <a:latin typeface="Century Gothic" pitchFamily="34" charset="0"/>
              </a:rPr>
              <a:t>Villagers</a:t>
            </a:r>
          </a:p>
          <a:p>
            <a:endParaRPr lang="en-US" sz="2400">
              <a:latin typeface="Century Gothic" pitchFamily="34" charset="0"/>
            </a:endParaRPr>
          </a:p>
          <a:p>
            <a:r>
              <a:rPr lang="en-US" sz="2400" b="1">
                <a:latin typeface="Century Gothic" pitchFamily="34" charset="0"/>
              </a:rPr>
              <a:t>The Lord:</a:t>
            </a:r>
          </a:p>
          <a:p>
            <a:r>
              <a:rPr lang="en-US" sz="2400">
                <a:latin typeface="Century Gothic" pitchFamily="34" charset="0"/>
              </a:rPr>
              <a:t>Jesus the Christ</a:t>
            </a:r>
            <a:endParaRPr lang="en-NZ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Content Placeholder 4"/>
          <p:cNvPicPr>
            <a:picLocks noChangeAspect="1"/>
          </p:cNvPicPr>
          <p:nvPr/>
        </p:nvPicPr>
        <p:blipFill>
          <a:blip r:embed="rId3"/>
          <a:srcRect l="23743" r="16489" b="-2"/>
          <a:stretch>
            <a:fillRect/>
          </a:stretch>
        </p:blipFill>
        <p:spPr bwMode="auto">
          <a:xfrm>
            <a:off x="3729038" y="746125"/>
            <a:ext cx="49006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3588"/>
            <a:ext cx="2982913" cy="1270000"/>
          </a:xfrm>
        </p:spPr>
        <p:txBody>
          <a:bodyPr anchor="b"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/>
              <a:t>The baby to respond to</a:t>
            </a:r>
            <a:endParaRPr lang="en-NZ" sz="2800" b="1" dirty="0"/>
          </a:p>
        </p:txBody>
      </p:sp>
      <p:sp>
        <p:nvSpPr>
          <p:cNvPr id="21510" name="Content Placeholder 9"/>
          <p:cNvSpPr>
            <a:spLocks noGrp="1"/>
          </p:cNvSpPr>
          <p:nvPr>
            <p:ph idx="1"/>
          </p:nvPr>
        </p:nvSpPr>
        <p:spPr>
          <a:xfrm>
            <a:off x="514350" y="2363788"/>
            <a:ext cx="2982913" cy="3854450"/>
          </a:xfrm>
        </p:spPr>
        <p:txBody>
          <a:bodyPr/>
          <a:lstStyle/>
          <a:p>
            <a:r>
              <a:rPr lang="en-US" sz="3600" smtClean="0"/>
              <a:t>Saviour of the world</a:t>
            </a:r>
          </a:p>
          <a:p>
            <a:r>
              <a:rPr lang="en-US" sz="3600" smtClean="0"/>
              <a:t>Christ the Lord</a:t>
            </a:r>
          </a:p>
          <a:p>
            <a:r>
              <a:rPr lang="en-US" sz="3600" smtClean="0"/>
              <a:t>Good news for 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</TotalTime>
  <Words>41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Century Gothic</vt:lpstr>
      <vt:lpstr>Arial</vt:lpstr>
      <vt:lpstr>Calibri</vt:lpstr>
      <vt:lpstr>Vapor Trail</vt:lpstr>
      <vt:lpstr>Vapor Trail</vt:lpstr>
      <vt:lpstr>Vapor Trail</vt:lpstr>
      <vt:lpstr>Vapor Trail</vt:lpstr>
      <vt:lpstr>Vapor Trail</vt:lpstr>
      <vt:lpstr>Vapor Trail</vt:lpstr>
      <vt:lpstr>Vapor Trail</vt:lpstr>
      <vt:lpstr>EXTRAORDINARY NEWS FOR ORDINARY PEOPLE</vt:lpstr>
      <vt:lpstr>WHO’S WHO?</vt:lpstr>
      <vt:lpstr>THE BABY TO RESPOND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Extraordinary news for ordinary people</dc:title>
  <dc:creator>Geoff Macpherson</dc:creator>
  <cp:lastModifiedBy>kathy</cp:lastModifiedBy>
  <cp:revision>7</cp:revision>
  <dcterms:created xsi:type="dcterms:W3CDTF">2018-05-18T03:31:53Z</dcterms:created>
  <dcterms:modified xsi:type="dcterms:W3CDTF">2018-05-19T09:23:38Z</dcterms:modified>
</cp:coreProperties>
</file>