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94660"/>
  </p:normalViewPr>
  <p:slideViewPr>
    <p:cSldViewPr snapToGrid="0">
      <p:cViewPr varScale="1">
        <p:scale>
          <a:sx n="70" d="100"/>
          <a:sy n="70" d="100"/>
        </p:scale>
        <p:origin x="-33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 cstate="print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 cstate="print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 cstate="print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3489C-27F0-41A4-9A14-80A4209FC83D}" type="datetimeFigureOut">
              <a:rPr lang="en-NZ" smtClean="0"/>
              <a:pPr/>
              <a:t>18/03/2018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D6638B00-06F5-49E0-9CA0-DAC0F7829F4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76490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3489C-27F0-41A4-9A14-80A4209FC83D}" type="datetimeFigureOut">
              <a:rPr lang="en-NZ" smtClean="0"/>
              <a:pPr/>
              <a:t>18/03/2018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38B00-06F5-49E0-9CA0-DAC0F7829F4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320462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3489C-27F0-41A4-9A14-80A4209FC83D}" type="datetimeFigureOut">
              <a:rPr lang="en-NZ" smtClean="0"/>
              <a:pPr/>
              <a:t>18/03/2018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38B00-06F5-49E0-9CA0-DAC0F7829F4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330860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3489C-27F0-41A4-9A14-80A4209FC83D}" type="datetimeFigureOut">
              <a:rPr lang="en-NZ" smtClean="0"/>
              <a:pPr/>
              <a:t>18/03/2018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38B00-06F5-49E0-9CA0-DAC0F7829F4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971195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 cstate="print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3D3489C-27F0-41A4-9A14-80A4209FC83D}" type="datetimeFigureOut">
              <a:rPr lang="en-NZ" smtClean="0"/>
              <a:pPr/>
              <a:t>18/03/2018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NZ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D6638B00-06F5-49E0-9CA0-DAC0F7829F4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132853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3489C-27F0-41A4-9A14-80A4209FC83D}" type="datetimeFigureOut">
              <a:rPr lang="en-NZ" smtClean="0"/>
              <a:pPr/>
              <a:t>18/03/2018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38B00-06F5-49E0-9CA0-DAC0F7829F4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847907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3489C-27F0-41A4-9A14-80A4209FC83D}" type="datetimeFigureOut">
              <a:rPr lang="en-NZ" smtClean="0"/>
              <a:pPr/>
              <a:t>18/03/2018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38B00-06F5-49E0-9CA0-DAC0F7829F4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583538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3D3489C-27F0-41A4-9A14-80A4209FC83D}" type="datetimeFigureOut">
              <a:rPr lang="en-NZ" smtClean="0"/>
              <a:pPr/>
              <a:t>18/03/2018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38B00-06F5-49E0-9CA0-DAC0F7829F4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221220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3489C-27F0-41A4-9A14-80A4209FC83D}" type="datetimeFigureOut">
              <a:rPr lang="en-NZ" smtClean="0"/>
              <a:pPr/>
              <a:t>18/03/2018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38B00-06F5-49E0-9CA0-DAC0F7829F4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63902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 cstate="print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3489C-27F0-41A4-9A14-80A4209FC83D}" type="datetimeFigureOut">
              <a:rPr lang="en-NZ" smtClean="0"/>
              <a:pPr/>
              <a:t>18/03/2018</a:t>
            </a:fld>
            <a:endParaRPr lang="en-N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38B00-06F5-49E0-9CA0-DAC0F7829F4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984059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 cstate="print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3489C-27F0-41A4-9A14-80A4209FC83D}" type="datetimeFigureOut">
              <a:rPr lang="en-NZ" smtClean="0"/>
              <a:pPr/>
              <a:t>18/03/2018</a:t>
            </a:fld>
            <a:endParaRPr lang="en-N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38B00-06F5-49E0-9CA0-DAC0F7829F4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699202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3D3489C-27F0-41A4-9A14-80A4209FC83D}" type="datetimeFigureOut">
              <a:rPr lang="en-NZ" smtClean="0"/>
              <a:pPr/>
              <a:t>18/03/2018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6638B00-06F5-49E0-9CA0-DAC0F7829F47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106468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microsoft.com/office/2007/relationships/hdphoto" Target="../media/hdphoto2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5C28659E-412C-4600-B45E-BAE370BC24B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96AC9C8-B4CB-4053-B004-C6E4F1D3CAB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373" t="12023" r="4718"/>
          <a:stretch/>
        </p:blipFill>
        <p:spPr>
          <a:xfrm>
            <a:off x="20" y="10"/>
            <a:ext cx="9143980" cy="6857989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55BE2824-A619-43D4-8CEE-814E76EACEF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1"/>
            <a:ext cx="9144000" cy="6858000"/>
          </a:xfrm>
          <a:prstGeom prst="rect">
            <a:avLst/>
          </a:prstGeom>
          <a:blipFill dpi="0" rotWithShape="1">
            <a:blip r:embed="rId3" cstate="print">
              <a:alphaModFix amt="17000"/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sharpenSoften amount="25000"/>
                      </a14:imgEffect>
                      <a14:imgEffect>
                        <a14:brightnessContrast bright="20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254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7F757314-8028-429F-A691-15514DF1133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90625" y="2531684"/>
            <a:ext cx="7667244" cy="80683"/>
          </a:xfrm>
          <a:prstGeom prst="rect">
            <a:avLst/>
          </a:prstGeom>
          <a:blipFill dpi="0" rotWithShape="1">
            <a:blip r:embed="rId5" cstate="print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C1A8FF86-3729-44D9-9029-E0816A7E245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90625" y="5484434"/>
            <a:ext cx="7667244" cy="80683"/>
          </a:xfrm>
          <a:prstGeom prst="rect">
            <a:avLst/>
          </a:prstGeom>
          <a:blipFill dpi="0" rotWithShape="1">
            <a:blip r:embed="rId5" cstate="print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CCFB0F09-9A6D-4393-94DE-D19BB32FF3B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90625" y="2669517"/>
            <a:ext cx="7667244" cy="2743200"/>
          </a:xfrm>
          <a:prstGeom prst="rect">
            <a:avLst/>
          </a:prstGeom>
          <a:blipFill dpi="0" rotWithShape="1">
            <a:blip r:embed="rId5" cstate="print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xmlns="" id="{A924F705-30C0-4ED8-9364-62609FAD44D2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236911" y="5253661"/>
            <a:ext cx="810678" cy="1080902"/>
            <a:chOff x="9685338" y="4460675"/>
            <a:chExt cx="1080904" cy="1080902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xmlns="" id="{2011EC6B-5921-4E83-802A-C8EDBFF9443A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6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xmlns="" id="{A6591F3A-6CC6-475E-B681-19B2E17DCC0A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7F22A4-AC27-4BF4-9206-50CF899124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8670" y="2612367"/>
            <a:ext cx="7475220" cy="3017156"/>
          </a:xfrm>
        </p:spPr>
        <p:txBody>
          <a:bodyPr>
            <a:normAutofit/>
          </a:bodyPr>
          <a:lstStyle/>
          <a:p>
            <a:r>
              <a:rPr lang="en-NZ" sz="5900" i="1" dirty="0"/>
              <a:t>I believe in the Holy </a:t>
            </a:r>
            <a:r>
              <a:rPr lang="en-US" sz="5900" i="1" dirty="0" smtClean="0">
                <a:blipFill dpi="0" rotWithShape="1">
                  <a:blip r:embed="rId6">
                    <a:extLst/>
                  </a:blip>
                  <a:srcRect/>
                  <a:tile tx="6350" ty="-127000" sx="65000" sy="64000" flip="none" algn="tl"/>
                </a:blipFill>
              </a:rPr>
              <a:t>universal </a:t>
            </a:r>
            <a:r>
              <a:rPr lang="en-NZ" sz="5900" i="1" dirty="0" smtClean="0"/>
              <a:t>Church </a:t>
            </a:r>
            <a:r>
              <a:rPr lang="en-NZ" sz="5900" i="1" dirty="0"/>
              <a:t>(and) the Communion of the Saints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299A3B4-1797-4399-A6A5-E6A13F09A8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3591" y="4797460"/>
            <a:ext cx="5918454" cy="620015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NZ" sz="3200" b="1" dirty="0"/>
              <a:t>Ephesians 2:11-22</a:t>
            </a:r>
          </a:p>
        </p:txBody>
      </p:sp>
    </p:spTree>
    <p:extLst>
      <p:ext uri="{BB962C8B-B14F-4D97-AF65-F5344CB8AC3E}">
        <p14:creationId xmlns:p14="http://schemas.microsoft.com/office/powerpoint/2010/main" xmlns="" val="134737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91F8BC-ED6E-4BDB-9C31-B72B5153D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i="1" dirty="0"/>
              <a:t>I believe in the holy universal church…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EFD3E7D-7B5A-4723-8208-B06266D3A2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NZ" sz="2800" baseline="30000" dirty="0"/>
              <a:t>Ephesians 2: 11 </a:t>
            </a:r>
            <a:r>
              <a:rPr lang="en-NZ" sz="2800" dirty="0"/>
              <a:t>Therefore, remember that </a:t>
            </a:r>
            <a:r>
              <a:rPr lang="en-NZ" sz="2800" b="1" dirty="0"/>
              <a:t>formerly</a:t>
            </a:r>
            <a:r>
              <a:rPr lang="en-NZ" sz="2800" dirty="0"/>
              <a:t> you who are Gentiles by birth and called “uncircumcised” by those who call themselves “the circumcision” (which is done in the body by human hands)— </a:t>
            </a:r>
            <a:r>
              <a:rPr lang="en-NZ" sz="2800" baseline="30000" dirty="0"/>
              <a:t>12 </a:t>
            </a:r>
            <a:r>
              <a:rPr lang="en-NZ" sz="2800" dirty="0"/>
              <a:t>remember that at that time you were </a:t>
            </a:r>
            <a:r>
              <a:rPr lang="en-NZ" sz="2800" b="1" dirty="0"/>
              <a:t>separate </a:t>
            </a:r>
            <a:r>
              <a:rPr lang="en-NZ" sz="2800" dirty="0"/>
              <a:t>from Christ, </a:t>
            </a:r>
            <a:r>
              <a:rPr lang="en-NZ" sz="2800" b="1" dirty="0"/>
              <a:t>excluded</a:t>
            </a:r>
            <a:r>
              <a:rPr lang="en-NZ" sz="2800" dirty="0"/>
              <a:t> from citizenship in Israel and </a:t>
            </a:r>
            <a:r>
              <a:rPr lang="en-NZ" sz="2800" b="1" dirty="0"/>
              <a:t>foreigners</a:t>
            </a:r>
            <a:r>
              <a:rPr lang="en-NZ" sz="2800" dirty="0"/>
              <a:t> to the covenants of the promise, </a:t>
            </a:r>
            <a:r>
              <a:rPr lang="en-NZ" sz="2800" b="1" dirty="0"/>
              <a:t>without hope </a:t>
            </a:r>
            <a:r>
              <a:rPr lang="en-NZ" sz="2800" dirty="0"/>
              <a:t>and </a:t>
            </a:r>
            <a:r>
              <a:rPr lang="en-NZ" sz="2800" b="1" dirty="0"/>
              <a:t>without God </a:t>
            </a:r>
            <a:r>
              <a:rPr lang="en-NZ" sz="2800" dirty="0"/>
              <a:t>in the world. </a:t>
            </a:r>
          </a:p>
        </p:txBody>
      </p:sp>
    </p:spTree>
    <p:extLst>
      <p:ext uri="{BB962C8B-B14F-4D97-AF65-F5344CB8AC3E}">
        <p14:creationId xmlns:p14="http://schemas.microsoft.com/office/powerpoint/2010/main" xmlns="" val="175146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D70498-B31F-421B-8028-AD95BCF9D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i="1" dirty="0"/>
              <a:t>I believe in the holy universal church…</a:t>
            </a: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04E29AF-AFF4-4FC4-BAC2-A2DF092FF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sz="2400" baseline="30000" dirty="0"/>
              <a:t>13 </a:t>
            </a:r>
            <a:r>
              <a:rPr lang="en-NZ" sz="2400" dirty="0"/>
              <a:t>But </a:t>
            </a:r>
            <a:r>
              <a:rPr lang="en-NZ" sz="2400" b="1" dirty="0"/>
              <a:t>now</a:t>
            </a:r>
            <a:r>
              <a:rPr lang="en-NZ" sz="2400" dirty="0"/>
              <a:t> </a:t>
            </a:r>
          </a:p>
          <a:p>
            <a:pPr marL="0" indent="0">
              <a:buNone/>
            </a:pPr>
            <a:r>
              <a:rPr lang="en-NZ" sz="2400" dirty="0"/>
              <a:t>	</a:t>
            </a:r>
            <a:r>
              <a:rPr lang="en-NZ" sz="2400" u="sng" dirty="0"/>
              <a:t>in Christ Jesus </a:t>
            </a:r>
          </a:p>
          <a:p>
            <a:pPr marL="0" indent="0">
              <a:buNone/>
            </a:pPr>
            <a:r>
              <a:rPr lang="en-NZ" sz="2400" dirty="0"/>
              <a:t>you </a:t>
            </a:r>
          </a:p>
          <a:p>
            <a:pPr marL="0" indent="0">
              <a:buNone/>
            </a:pPr>
            <a:r>
              <a:rPr lang="en-NZ" sz="2400" dirty="0"/>
              <a:t>	who once were </a:t>
            </a:r>
          </a:p>
          <a:p>
            <a:pPr marL="0" indent="0">
              <a:buNone/>
            </a:pPr>
            <a:r>
              <a:rPr lang="en-NZ" sz="2400" dirty="0"/>
              <a:t>		</a:t>
            </a:r>
            <a:r>
              <a:rPr lang="en-NZ" sz="2400" b="1" i="1" dirty="0"/>
              <a:t>far away </a:t>
            </a:r>
          </a:p>
          <a:p>
            <a:pPr marL="0" indent="0">
              <a:buNone/>
            </a:pPr>
            <a:r>
              <a:rPr lang="en-NZ" sz="2400" dirty="0"/>
              <a:t>have been </a:t>
            </a:r>
          </a:p>
          <a:p>
            <a:pPr marL="0" indent="0">
              <a:buNone/>
            </a:pPr>
            <a:r>
              <a:rPr lang="en-NZ" sz="2400" b="1" i="1" dirty="0"/>
              <a:t>		brought near </a:t>
            </a:r>
          </a:p>
          <a:p>
            <a:pPr marL="0" indent="0">
              <a:buNone/>
            </a:pPr>
            <a:r>
              <a:rPr lang="en-NZ" sz="2400" dirty="0"/>
              <a:t>	</a:t>
            </a:r>
            <a:r>
              <a:rPr lang="en-NZ" sz="2400" u="sng" dirty="0"/>
              <a:t>by the blood of Christ</a:t>
            </a:r>
            <a:r>
              <a:rPr lang="en-NZ" sz="2400" dirty="0"/>
              <a:t>.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74619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260907-8CD2-4CC7-9F33-E9BB4986F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i="1" dirty="0"/>
              <a:t>I believe in the holy universal church…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6DCB4A6-1767-4639-AF7E-42CFA9AA2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NZ" sz="2800" baseline="30000" dirty="0"/>
              <a:t>19 </a:t>
            </a:r>
            <a:r>
              <a:rPr lang="en-NZ" sz="2800" dirty="0"/>
              <a:t>Consequently, you are </a:t>
            </a:r>
            <a:r>
              <a:rPr lang="en-NZ" sz="2800" b="1" dirty="0"/>
              <a:t>no longer foreigners </a:t>
            </a:r>
            <a:r>
              <a:rPr lang="en-NZ" sz="2800" dirty="0"/>
              <a:t>and </a:t>
            </a:r>
            <a:r>
              <a:rPr lang="en-NZ" sz="2800" b="1" dirty="0"/>
              <a:t>strangers</a:t>
            </a:r>
            <a:r>
              <a:rPr lang="en-NZ" sz="2800" dirty="0"/>
              <a:t>, but </a:t>
            </a:r>
            <a:r>
              <a:rPr lang="en-NZ" sz="2800" b="1" dirty="0"/>
              <a:t>fellow citizens </a:t>
            </a:r>
            <a:r>
              <a:rPr lang="en-NZ" sz="2800" dirty="0"/>
              <a:t>with </a:t>
            </a:r>
            <a:r>
              <a:rPr lang="en-NZ" sz="2800" b="1" dirty="0"/>
              <a:t>God’s people </a:t>
            </a:r>
            <a:r>
              <a:rPr lang="en-NZ" sz="2800" dirty="0"/>
              <a:t>and also </a:t>
            </a:r>
            <a:r>
              <a:rPr lang="en-NZ" sz="2800" b="1" dirty="0"/>
              <a:t>members of his household</a:t>
            </a:r>
            <a:r>
              <a:rPr lang="en-NZ" sz="2800" dirty="0"/>
              <a:t>, </a:t>
            </a:r>
            <a:r>
              <a:rPr lang="en-NZ" sz="2800" baseline="30000" dirty="0"/>
              <a:t>20 </a:t>
            </a:r>
            <a:r>
              <a:rPr lang="en-NZ" sz="2800" dirty="0"/>
              <a:t>built on the foundation of the </a:t>
            </a:r>
            <a:r>
              <a:rPr lang="en-NZ" sz="2800" b="1" dirty="0"/>
              <a:t>apostles and prophets</a:t>
            </a:r>
            <a:r>
              <a:rPr lang="en-NZ" sz="2800" dirty="0"/>
              <a:t>, with Christ Jesus himself as the </a:t>
            </a:r>
            <a:r>
              <a:rPr lang="en-NZ" sz="2800" b="1" dirty="0"/>
              <a:t>chief cornerstone</a:t>
            </a:r>
            <a:r>
              <a:rPr lang="en-NZ" sz="2800" dirty="0"/>
              <a:t>. </a:t>
            </a:r>
            <a:r>
              <a:rPr lang="en-NZ" sz="2800" baseline="30000" dirty="0"/>
              <a:t>21 </a:t>
            </a:r>
            <a:r>
              <a:rPr lang="en-NZ" sz="2800" dirty="0"/>
              <a:t>In him the </a:t>
            </a:r>
            <a:r>
              <a:rPr lang="en-NZ" sz="2800" b="1" dirty="0"/>
              <a:t>whole building </a:t>
            </a:r>
            <a:r>
              <a:rPr lang="en-NZ" sz="2800" dirty="0"/>
              <a:t>is joined together and rises to become a holy temple in the Lord. </a:t>
            </a:r>
            <a:r>
              <a:rPr lang="en-NZ" sz="2800" baseline="30000" dirty="0"/>
              <a:t>22 </a:t>
            </a:r>
            <a:r>
              <a:rPr lang="en-NZ" sz="2800" dirty="0"/>
              <a:t>And in him you too are being built together to become a </a:t>
            </a:r>
            <a:r>
              <a:rPr lang="en-NZ" sz="2800" b="1" dirty="0"/>
              <a:t>dwelling</a:t>
            </a:r>
            <a:r>
              <a:rPr lang="en-NZ" sz="2800" dirty="0"/>
              <a:t> in which God lives by his </a:t>
            </a:r>
            <a:r>
              <a:rPr lang="en-NZ" sz="2800" b="1" dirty="0"/>
              <a:t>Spirit</a:t>
            </a:r>
            <a:r>
              <a:rPr lang="en-NZ" sz="2800" dirty="0"/>
              <a:t>.</a:t>
            </a:r>
          </a:p>
          <a:p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xmlns="" val="141129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7C215F-B5CC-4608-8B5B-BFFA8D53E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i="1" dirty="0"/>
              <a:t>…I believe in the fellowship of the saints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01DF81B-3B74-4C13-92E6-A58886958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NZ" sz="2800" baseline="30000" dirty="0"/>
              <a:t>14 </a:t>
            </a:r>
            <a:r>
              <a:rPr lang="en-NZ" sz="2800" dirty="0"/>
              <a:t>For he himself is our </a:t>
            </a:r>
            <a:r>
              <a:rPr lang="en-NZ" sz="2800" b="1" dirty="0"/>
              <a:t>peace</a:t>
            </a:r>
            <a:r>
              <a:rPr lang="en-NZ" sz="2800" dirty="0"/>
              <a:t>, who has made the </a:t>
            </a:r>
            <a:r>
              <a:rPr lang="en-NZ" sz="2800" b="1" dirty="0"/>
              <a:t>two</a:t>
            </a:r>
            <a:r>
              <a:rPr lang="en-NZ" sz="2800" dirty="0"/>
              <a:t> groups </a:t>
            </a:r>
            <a:r>
              <a:rPr lang="en-NZ" sz="2800" b="1" dirty="0"/>
              <a:t>one</a:t>
            </a:r>
            <a:r>
              <a:rPr lang="en-NZ" sz="2800" dirty="0"/>
              <a:t> and has destroyed the </a:t>
            </a:r>
            <a:r>
              <a:rPr lang="en-NZ" sz="2800" b="1" dirty="0"/>
              <a:t>barrier</a:t>
            </a:r>
            <a:r>
              <a:rPr lang="en-NZ" sz="2800" dirty="0"/>
              <a:t>, the dividing </a:t>
            </a:r>
            <a:r>
              <a:rPr lang="en-NZ" sz="2800" b="1" dirty="0"/>
              <a:t>wall</a:t>
            </a:r>
            <a:r>
              <a:rPr lang="en-NZ" sz="2800" dirty="0"/>
              <a:t> of hostility, </a:t>
            </a:r>
            <a:r>
              <a:rPr lang="en-NZ" sz="2800" baseline="30000" dirty="0"/>
              <a:t>15 </a:t>
            </a:r>
            <a:r>
              <a:rPr lang="en-NZ" sz="2800" dirty="0"/>
              <a:t>by setting aside in his flesh the law with its commands and regulations. </a:t>
            </a:r>
          </a:p>
        </p:txBody>
      </p:sp>
    </p:spTree>
    <p:extLst>
      <p:ext uri="{BB962C8B-B14F-4D97-AF65-F5344CB8AC3E}">
        <p14:creationId xmlns:p14="http://schemas.microsoft.com/office/powerpoint/2010/main" xmlns="" val="268933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574E58-AADB-4CCA-B3A4-985BD5462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i="1" dirty="0"/>
              <a:t>…I believe in the fellowship of the saints</a:t>
            </a: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565237C-FF52-44CF-865F-36B56129CD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sz="2800" dirty="0"/>
              <a:t>His purpose was to create in himself </a:t>
            </a:r>
            <a:r>
              <a:rPr lang="en-NZ" sz="2800" b="1" dirty="0"/>
              <a:t>one new humanity</a:t>
            </a:r>
            <a:r>
              <a:rPr lang="en-NZ" sz="2800" dirty="0"/>
              <a:t> out of the two, thus making </a:t>
            </a:r>
            <a:r>
              <a:rPr lang="en-NZ" sz="2800" b="1" dirty="0"/>
              <a:t>peace</a:t>
            </a:r>
            <a:r>
              <a:rPr lang="en-NZ" sz="2800" dirty="0"/>
              <a:t>, </a:t>
            </a:r>
            <a:r>
              <a:rPr lang="en-NZ" sz="2800" baseline="30000" dirty="0"/>
              <a:t>16 </a:t>
            </a:r>
            <a:r>
              <a:rPr lang="en-NZ" sz="2800" dirty="0"/>
              <a:t>and in </a:t>
            </a:r>
            <a:r>
              <a:rPr lang="en-NZ" sz="2800" b="1" dirty="0"/>
              <a:t>one body </a:t>
            </a:r>
            <a:r>
              <a:rPr lang="en-NZ" sz="2800" dirty="0"/>
              <a:t>to reconcile both of them to God </a:t>
            </a:r>
            <a:r>
              <a:rPr lang="en-NZ" sz="2800" u="sng" dirty="0"/>
              <a:t>through the cross</a:t>
            </a:r>
            <a:r>
              <a:rPr lang="en-NZ" sz="2800" dirty="0"/>
              <a:t>, by which he put to death their hostility. </a:t>
            </a:r>
            <a:r>
              <a:rPr lang="en-NZ" sz="2800" baseline="30000" dirty="0"/>
              <a:t>17 </a:t>
            </a:r>
            <a:r>
              <a:rPr lang="en-NZ" sz="2800" dirty="0"/>
              <a:t>He came and preached </a:t>
            </a:r>
            <a:r>
              <a:rPr lang="en-NZ" sz="2800" b="1" dirty="0"/>
              <a:t>peace</a:t>
            </a:r>
            <a:r>
              <a:rPr lang="en-NZ" sz="2800" dirty="0"/>
              <a:t> to you who were far away and peace to those who were near. </a:t>
            </a:r>
            <a:r>
              <a:rPr lang="en-NZ" sz="2800" baseline="30000" dirty="0"/>
              <a:t>18 </a:t>
            </a:r>
            <a:r>
              <a:rPr lang="en-NZ" sz="2800" dirty="0"/>
              <a:t>For through him we </a:t>
            </a:r>
            <a:r>
              <a:rPr lang="en-NZ" sz="2800" b="1" dirty="0"/>
              <a:t>both</a:t>
            </a:r>
            <a:r>
              <a:rPr lang="en-NZ" sz="2800" dirty="0"/>
              <a:t> have access to the Father by </a:t>
            </a:r>
            <a:r>
              <a:rPr lang="en-NZ" sz="2800" b="1" dirty="0"/>
              <a:t>one Spirit</a:t>
            </a:r>
            <a:r>
              <a:rPr lang="en-NZ" sz="2800" dirty="0"/>
              <a:t>.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337123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21">
            <a:extLst>
              <a:ext uri="{FF2B5EF4-FFF2-40B4-BE49-F238E27FC236}">
                <a16:creationId xmlns:a16="http://schemas.microsoft.com/office/drawing/2014/main" xmlns="" id="{44FC10B2-BCD5-46E2-A2E0-F714BE70C53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90625" y="1346946"/>
            <a:ext cx="7667244" cy="80683"/>
          </a:xfrm>
          <a:prstGeom prst="rect">
            <a:avLst/>
          </a:prstGeom>
          <a:blipFill dpi="0" rotWithShape="1">
            <a:blip r:embed="rId2" cstate="print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23">
            <a:extLst>
              <a:ext uri="{FF2B5EF4-FFF2-40B4-BE49-F238E27FC236}">
                <a16:creationId xmlns:a16="http://schemas.microsoft.com/office/drawing/2014/main" xmlns="" id="{92C2962D-5AA6-4EB0-9A2C-F385BF76A29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90625" y="4299696"/>
            <a:ext cx="7667244" cy="80683"/>
          </a:xfrm>
          <a:prstGeom prst="rect">
            <a:avLst/>
          </a:prstGeom>
          <a:blipFill dpi="0" rotWithShape="1">
            <a:blip r:embed="rId2" cstate="print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25">
            <a:extLst>
              <a:ext uri="{FF2B5EF4-FFF2-40B4-BE49-F238E27FC236}">
                <a16:creationId xmlns:a16="http://schemas.microsoft.com/office/drawing/2014/main" xmlns="" id="{5196A65C-A88E-4E6C-9882-A77D52FCE41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90625" y="1484779"/>
            <a:ext cx="7667244" cy="2743200"/>
          </a:xfrm>
          <a:prstGeom prst="rect">
            <a:avLst/>
          </a:prstGeom>
          <a:blipFill dpi="0" rotWithShape="1">
            <a:blip r:embed="rId2" cstate="print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27">
            <a:extLst>
              <a:ext uri="{FF2B5EF4-FFF2-40B4-BE49-F238E27FC236}">
                <a16:creationId xmlns:a16="http://schemas.microsoft.com/office/drawing/2014/main" xmlns="" id="{9D656BC9-D198-47EB-BF65-7B922CED4189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236911" y="4068923"/>
            <a:ext cx="810678" cy="1080902"/>
            <a:chOff x="9685338" y="4460675"/>
            <a:chExt cx="1080904" cy="1080902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xmlns="" id="{9C92DB27-596D-48D1-BB72-94081C9C1E5F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xmlns="" id="{9AF33BFF-A87A-4022-BFF0-6C6E10173D26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4" name="Rectangle 31">
            <a:extLst>
              <a:ext uri="{FF2B5EF4-FFF2-40B4-BE49-F238E27FC236}">
                <a16:creationId xmlns:a16="http://schemas.microsoft.com/office/drawing/2014/main" xmlns="" id="{0E2D3DCD-4716-40AA-90C0-6F2F9F116CF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-5715" y="-1"/>
            <a:ext cx="9155430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xmlns="" id="{8F097614-8362-42BF-872F-7C9D8DD6D99C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898" t="12023" r="4193"/>
          <a:stretch/>
        </p:blipFill>
        <p:spPr>
          <a:xfrm>
            <a:off x="20" y="10"/>
            <a:ext cx="9143980" cy="6857989"/>
          </a:xfrm>
          <a:prstGeom prst="rect">
            <a:avLst/>
          </a:prstGeom>
        </p:spPr>
      </p:pic>
      <p:sp>
        <p:nvSpPr>
          <p:cNvPr id="45" name="Rectangle 33">
            <a:extLst>
              <a:ext uri="{FF2B5EF4-FFF2-40B4-BE49-F238E27FC236}">
                <a16:creationId xmlns:a16="http://schemas.microsoft.com/office/drawing/2014/main" xmlns="" id="{037BACED-9574-4AAE-9D04-5100308350B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257366"/>
            <a:ext cx="9144000" cy="2610465"/>
          </a:xfrm>
          <a:prstGeom prst="rect">
            <a:avLst/>
          </a:prstGeom>
          <a:blipFill dpi="0" rotWithShape="1">
            <a:blip r:embed="rId2" cstate="print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35">
            <a:extLst>
              <a:ext uri="{FF2B5EF4-FFF2-40B4-BE49-F238E27FC236}">
                <a16:creationId xmlns:a16="http://schemas.microsoft.com/office/drawing/2014/main" xmlns="" id="{FA08BC01-A289-44B6-9133-2814052F97D2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684192" y="5111496"/>
            <a:ext cx="810678" cy="1080902"/>
            <a:chOff x="9685338" y="4460675"/>
            <a:chExt cx="1080904" cy="1080902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xmlns="" id="{A9CD65F9-B9FF-4981-AB43-F25748584E6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xmlns="" id="{782EC907-6C80-4890-9ECB-3019DBC4DF72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5BC544-9A95-45FF-8D5B-34990EABE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670" y="4355692"/>
            <a:ext cx="6814455" cy="1472224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500" kern="1200" cap="all" baseline="0" dirty="0">
                <a:blipFill dpi="0" rotWithShape="1">
                  <a:blip r:embed="rId4">
                    <a:extLst/>
                  </a:blip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rPr>
              <a:t>I believe in the holy universal church and the fellowship of the saints</a:t>
            </a:r>
          </a:p>
        </p:txBody>
      </p:sp>
    </p:spTree>
    <p:extLst>
      <p:ext uri="{BB962C8B-B14F-4D97-AF65-F5344CB8AC3E}">
        <p14:creationId xmlns:p14="http://schemas.microsoft.com/office/powerpoint/2010/main" xmlns="" val="124475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128</TotalTime>
  <Words>99</Words>
  <Application>Microsoft Office PowerPoint</Application>
  <PresentationFormat>On-screen Show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Wood Type</vt:lpstr>
      <vt:lpstr>I believe in the Holy universal Church (and) the Communion of the Saints</vt:lpstr>
      <vt:lpstr>I believe in the holy universal church…</vt:lpstr>
      <vt:lpstr>I believe in the holy universal church…</vt:lpstr>
      <vt:lpstr>I believe in the holy universal church…</vt:lpstr>
      <vt:lpstr>…I believe in the fellowship of the saints</vt:lpstr>
      <vt:lpstr>…I believe in the fellowship of the saints</vt:lpstr>
      <vt:lpstr>I believe in the holy universal church and the fellowship of the saints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 Macpherson</dc:creator>
  <cp:lastModifiedBy>Trinity Church</cp:lastModifiedBy>
  <cp:revision>4</cp:revision>
  <dcterms:created xsi:type="dcterms:W3CDTF">2018-03-16T09:22:40Z</dcterms:created>
  <dcterms:modified xsi:type="dcterms:W3CDTF">2018-03-17T22:22:59Z</dcterms:modified>
</cp:coreProperties>
</file>