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342" r:id="rId2"/>
    <p:sldId id="343" r:id="rId3"/>
    <p:sldId id="323" r:id="rId4"/>
    <p:sldId id="324" r:id="rId5"/>
    <p:sldId id="329" r:id="rId6"/>
    <p:sldId id="332" r:id="rId7"/>
    <p:sldId id="331" r:id="rId8"/>
    <p:sldId id="333" r:id="rId9"/>
    <p:sldId id="339" r:id="rId10"/>
    <p:sldId id="334" r:id="rId11"/>
    <p:sldId id="338" r:id="rId12"/>
    <p:sldId id="34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6262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61028" autoAdjust="0"/>
  </p:normalViewPr>
  <p:slideViewPr>
    <p:cSldViewPr snapToGrid="0">
      <p:cViewPr varScale="1">
        <p:scale>
          <a:sx n="40" d="100"/>
          <a:sy n="40" d="100"/>
        </p:scale>
        <p:origin x="-13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7A27F3-4A58-4FF1-82E4-A0CD2F19F8F6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84D7241-9EEC-4005-9316-76AF73979BBD}">
      <dgm:prSet custT="1"/>
      <dgm:spPr/>
      <dgm:t>
        <a:bodyPr/>
        <a:lstStyle/>
        <a:p>
          <a:pPr algn="ctr"/>
          <a:r>
            <a:rPr lang="en-NZ" sz="5000" dirty="0"/>
            <a:t>Building Relationship</a:t>
          </a:r>
          <a:endParaRPr lang="en-US" sz="5000" dirty="0"/>
        </a:p>
      </dgm:t>
    </dgm:pt>
    <dgm:pt modelId="{B312BEB0-6BD8-439B-97B1-B30D93EDD7B0}" type="sibTrans" cxnId="{1550AA92-AE6F-4D75-8857-8E6E78DE24AF}">
      <dgm:prSet/>
      <dgm:spPr/>
      <dgm:t>
        <a:bodyPr/>
        <a:lstStyle/>
        <a:p>
          <a:endParaRPr lang="en-US"/>
        </a:p>
      </dgm:t>
    </dgm:pt>
    <dgm:pt modelId="{A1B688E1-165B-4E09-8F1D-AED0170D89EF}" type="parTrans" cxnId="{1550AA92-AE6F-4D75-8857-8E6E78DE24AF}">
      <dgm:prSet/>
      <dgm:spPr/>
      <dgm:t>
        <a:bodyPr/>
        <a:lstStyle/>
        <a:p>
          <a:endParaRPr lang="en-US"/>
        </a:p>
      </dgm:t>
    </dgm:pt>
    <dgm:pt modelId="{FAA47B7B-4D5D-4663-A5C8-F46652860CEA}">
      <dgm:prSet custT="1"/>
      <dgm:spPr>
        <a:noFill/>
      </dgm:spPr>
      <dgm:t>
        <a:bodyPr/>
        <a:lstStyle/>
        <a:p>
          <a:pPr algn="ctr"/>
          <a:endParaRPr lang="en-NZ" sz="5000" dirty="0"/>
        </a:p>
      </dgm:t>
    </dgm:pt>
    <dgm:pt modelId="{F88124E1-E6BF-45A3-9BBC-A529DE031254}" type="parTrans" cxnId="{6EA147F9-9252-4470-95A9-380B62265577}">
      <dgm:prSet/>
      <dgm:spPr/>
      <dgm:t>
        <a:bodyPr/>
        <a:lstStyle/>
        <a:p>
          <a:endParaRPr lang="en-NZ"/>
        </a:p>
      </dgm:t>
    </dgm:pt>
    <dgm:pt modelId="{FF5ECF37-4B92-4A19-8AC1-B65D7D2E80A7}" type="sibTrans" cxnId="{6EA147F9-9252-4470-95A9-380B62265577}">
      <dgm:prSet/>
      <dgm:spPr/>
      <dgm:t>
        <a:bodyPr/>
        <a:lstStyle/>
        <a:p>
          <a:endParaRPr lang="en-NZ"/>
        </a:p>
      </dgm:t>
    </dgm:pt>
    <dgm:pt modelId="{2285FEBC-E9D6-4C75-A532-0CAAA75710B1}">
      <dgm:prSet custT="1"/>
      <dgm:spPr>
        <a:noFill/>
      </dgm:spPr>
      <dgm:t>
        <a:bodyPr/>
        <a:lstStyle/>
        <a:p>
          <a:pPr algn="ctr"/>
          <a:endParaRPr lang="en-NZ" sz="5000" dirty="0"/>
        </a:p>
      </dgm:t>
    </dgm:pt>
    <dgm:pt modelId="{F34A618C-CCC6-421E-B5C4-3FC18ADD1B4A}" type="parTrans" cxnId="{C4E68540-081C-49E6-8AD3-58F378DA4898}">
      <dgm:prSet/>
      <dgm:spPr/>
      <dgm:t>
        <a:bodyPr/>
        <a:lstStyle/>
        <a:p>
          <a:endParaRPr lang="en-NZ"/>
        </a:p>
      </dgm:t>
    </dgm:pt>
    <dgm:pt modelId="{7C881F32-5962-495C-8741-F4B498B2109F}" type="sibTrans" cxnId="{C4E68540-081C-49E6-8AD3-58F378DA4898}">
      <dgm:prSet/>
      <dgm:spPr/>
      <dgm:t>
        <a:bodyPr/>
        <a:lstStyle/>
        <a:p>
          <a:endParaRPr lang="en-NZ"/>
        </a:p>
      </dgm:t>
    </dgm:pt>
    <dgm:pt modelId="{8DDD36BF-A34B-4362-819F-6896C6C668AF}">
      <dgm:prSet custT="1"/>
      <dgm:spPr>
        <a:noFill/>
      </dgm:spPr>
      <dgm:t>
        <a:bodyPr/>
        <a:lstStyle/>
        <a:p>
          <a:pPr algn="ctr"/>
          <a:endParaRPr lang="en-US" sz="5000" dirty="0"/>
        </a:p>
      </dgm:t>
    </dgm:pt>
    <dgm:pt modelId="{10BD9519-3950-408A-88F9-90FD0D177B01}" type="sibTrans" cxnId="{B4337D81-6CEE-41ED-8CED-DD28CBF50C49}">
      <dgm:prSet/>
      <dgm:spPr/>
      <dgm:t>
        <a:bodyPr/>
        <a:lstStyle/>
        <a:p>
          <a:endParaRPr lang="en-US"/>
        </a:p>
      </dgm:t>
    </dgm:pt>
    <dgm:pt modelId="{9C16ACB8-3D8F-4F82-959E-498CA82D000B}" type="parTrans" cxnId="{B4337D81-6CEE-41ED-8CED-DD28CBF50C49}">
      <dgm:prSet/>
      <dgm:spPr/>
      <dgm:t>
        <a:bodyPr/>
        <a:lstStyle/>
        <a:p>
          <a:endParaRPr lang="en-US"/>
        </a:p>
      </dgm:t>
    </dgm:pt>
    <dgm:pt modelId="{74678BEE-3E15-489D-8210-BC43E9F317E1}" type="pres">
      <dgm:prSet presAssocID="{577A27F3-4A58-4FF1-82E4-A0CD2F19F8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NZ"/>
        </a:p>
      </dgm:t>
    </dgm:pt>
    <dgm:pt modelId="{D9987E3A-617A-4CFD-9848-598E4AB20910}" type="pres">
      <dgm:prSet presAssocID="{D84D7241-9EEC-4005-9316-76AF73979BBD}" presName="parentText" presStyleLbl="node1" presStyleIdx="0" presStyleCnt="4" custLinFactX="4589" custLinFactY="-1880" custLinFactNeighborX="10000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8DB13173-B767-45F7-9B23-F6341E3BE66E}" type="pres">
      <dgm:prSet presAssocID="{B312BEB0-6BD8-439B-97B1-B30D93EDD7B0}" presName="spacer" presStyleCnt="0"/>
      <dgm:spPr/>
    </dgm:pt>
    <dgm:pt modelId="{86B7EA2C-12FC-4E36-9A21-662EF32C387B}" type="pres">
      <dgm:prSet presAssocID="{8DDD36BF-A34B-4362-819F-6896C6C668AF}" presName="parentText" presStyleLbl="node1" presStyleIdx="1" presStyleCnt="4" custLinFactNeighborY="27124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BF5B2AD3-F567-476B-B00E-F4DD5C769BDC}" type="pres">
      <dgm:prSet presAssocID="{10BD9519-3950-408A-88F9-90FD0D177B01}" presName="spacer" presStyleCnt="0"/>
      <dgm:spPr/>
    </dgm:pt>
    <dgm:pt modelId="{86126212-42C2-48BE-B9BC-E056492710B5}" type="pres">
      <dgm:prSet presAssocID="{FAA47B7B-4D5D-4663-A5C8-F46652860CE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09357EC1-574A-4743-A5FF-F1AF562014A8}" type="pres">
      <dgm:prSet presAssocID="{FF5ECF37-4B92-4A19-8AC1-B65D7D2E80A7}" presName="spacer" presStyleCnt="0"/>
      <dgm:spPr/>
    </dgm:pt>
    <dgm:pt modelId="{F85CEE08-BEB7-4A45-9B29-18F1E4EA9BF2}" type="pres">
      <dgm:prSet presAssocID="{2285FEBC-E9D6-4C75-A532-0CAAA75710B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</dgm:ptLst>
  <dgm:cxnLst>
    <dgm:cxn modelId="{B4337D81-6CEE-41ED-8CED-DD28CBF50C49}" srcId="{577A27F3-4A58-4FF1-82E4-A0CD2F19F8F6}" destId="{8DDD36BF-A34B-4362-819F-6896C6C668AF}" srcOrd="1" destOrd="0" parTransId="{9C16ACB8-3D8F-4F82-959E-498CA82D000B}" sibTransId="{10BD9519-3950-408A-88F9-90FD0D177B01}"/>
    <dgm:cxn modelId="{C4E68540-081C-49E6-8AD3-58F378DA4898}" srcId="{577A27F3-4A58-4FF1-82E4-A0CD2F19F8F6}" destId="{2285FEBC-E9D6-4C75-A532-0CAAA75710B1}" srcOrd="3" destOrd="0" parTransId="{F34A618C-CCC6-421E-B5C4-3FC18ADD1B4A}" sibTransId="{7C881F32-5962-495C-8741-F4B498B2109F}"/>
    <dgm:cxn modelId="{6EA147F9-9252-4470-95A9-380B62265577}" srcId="{577A27F3-4A58-4FF1-82E4-A0CD2F19F8F6}" destId="{FAA47B7B-4D5D-4663-A5C8-F46652860CEA}" srcOrd="2" destOrd="0" parTransId="{F88124E1-E6BF-45A3-9BBC-A529DE031254}" sibTransId="{FF5ECF37-4B92-4A19-8AC1-B65D7D2E80A7}"/>
    <dgm:cxn modelId="{37EEBEE5-B1E8-435C-BA10-50EBA25D8276}" type="presOf" srcId="{8DDD36BF-A34B-4362-819F-6896C6C668AF}" destId="{86B7EA2C-12FC-4E36-9A21-662EF32C387B}" srcOrd="0" destOrd="0" presId="urn:microsoft.com/office/officeart/2005/8/layout/vList2"/>
    <dgm:cxn modelId="{1550AA92-AE6F-4D75-8857-8E6E78DE24AF}" srcId="{577A27F3-4A58-4FF1-82E4-A0CD2F19F8F6}" destId="{D84D7241-9EEC-4005-9316-76AF73979BBD}" srcOrd="0" destOrd="0" parTransId="{A1B688E1-165B-4E09-8F1D-AED0170D89EF}" sibTransId="{B312BEB0-6BD8-439B-97B1-B30D93EDD7B0}"/>
    <dgm:cxn modelId="{FFAFF3A2-8BFD-4D31-876B-609C9101CF18}" type="presOf" srcId="{D84D7241-9EEC-4005-9316-76AF73979BBD}" destId="{D9987E3A-617A-4CFD-9848-598E4AB20910}" srcOrd="0" destOrd="0" presId="urn:microsoft.com/office/officeart/2005/8/layout/vList2"/>
    <dgm:cxn modelId="{28DBCF2C-A6BF-4DE4-AA4A-6C52BB28EFCB}" type="presOf" srcId="{2285FEBC-E9D6-4C75-A532-0CAAA75710B1}" destId="{F85CEE08-BEB7-4A45-9B29-18F1E4EA9BF2}" srcOrd="0" destOrd="0" presId="urn:microsoft.com/office/officeart/2005/8/layout/vList2"/>
    <dgm:cxn modelId="{06D7EEAB-BCF8-4F7A-A9E0-39A099D384F2}" type="presOf" srcId="{FAA47B7B-4D5D-4663-A5C8-F46652860CEA}" destId="{86126212-42C2-48BE-B9BC-E056492710B5}" srcOrd="0" destOrd="0" presId="urn:microsoft.com/office/officeart/2005/8/layout/vList2"/>
    <dgm:cxn modelId="{0EAD9BEE-939A-486E-B3AE-3A567F1544FE}" type="presOf" srcId="{577A27F3-4A58-4FF1-82E4-A0CD2F19F8F6}" destId="{74678BEE-3E15-489D-8210-BC43E9F317E1}" srcOrd="0" destOrd="0" presId="urn:microsoft.com/office/officeart/2005/8/layout/vList2"/>
    <dgm:cxn modelId="{7984DEEA-C466-4E6A-9C96-3E64091AA88F}" type="presParOf" srcId="{74678BEE-3E15-489D-8210-BC43E9F317E1}" destId="{D9987E3A-617A-4CFD-9848-598E4AB20910}" srcOrd="0" destOrd="0" presId="urn:microsoft.com/office/officeart/2005/8/layout/vList2"/>
    <dgm:cxn modelId="{CD3CFFB7-B6E2-48E2-BE0A-23508EBD149F}" type="presParOf" srcId="{74678BEE-3E15-489D-8210-BC43E9F317E1}" destId="{8DB13173-B767-45F7-9B23-F6341E3BE66E}" srcOrd="1" destOrd="0" presId="urn:microsoft.com/office/officeart/2005/8/layout/vList2"/>
    <dgm:cxn modelId="{9A3F621F-1C19-4CB7-8007-9552F801264B}" type="presParOf" srcId="{74678BEE-3E15-489D-8210-BC43E9F317E1}" destId="{86B7EA2C-12FC-4E36-9A21-662EF32C387B}" srcOrd="2" destOrd="0" presId="urn:microsoft.com/office/officeart/2005/8/layout/vList2"/>
    <dgm:cxn modelId="{EB496E3C-0C82-44BB-B57E-80A6BA187C81}" type="presParOf" srcId="{74678BEE-3E15-489D-8210-BC43E9F317E1}" destId="{BF5B2AD3-F567-476B-B00E-F4DD5C769BDC}" srcOrd="3" destOrd="0" presId="urn:microsoft.com/office/officeart/2005/8/layout/vList2"/>
    <dgm:cxn modelId="{5F9758A1-AD8E-4269-85AC-E3D3251CA0DB}" type="presParOf" srcId="{74678BEE-3E15-489D-8210-BC43E9F317E1}" destId="{86126212-42C2-48BE-B9BC-E056492710B5}" srcOrd="4" destOrd="0" presId="urn:microsoft.com/office/officeart/2005/8/layout/vList2"/>
    <dgm:cxn modelId="{6FF628E7-8E37-4CA5-8AA5-EDC10BE25F48}" type="presParOf" srcId="{74678BEE-3E15-489D-8210-BC43E9F317E1}" destId="{09357EC1-574A-4743-A5FF-F1AF562014A8}" srcOrd="5" destOrd="0" presId="urn:microsoft.com/office/officeart/2005/8/layout/vList2"/>
    <dgm:cxn modelId="{B44EE7A1-14BD-4BED-802B-029D50D9E080}" type="presParOf" srcId="{74678BEE-3E15-489D-8210-BC43E9F317E1}" destId="{F85CEE08-BEB7-4A45-9B29-18F1E4EA9BF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7A27F3-4A58-4FF1-82E4-A0CD2F19F8F6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DDD36BF-A34B-4362-819F-6896C6C668AF}">
      <dgm:prSet custT="1"/>
      <dgm:spPr/>
      <dgm:t>
        <a:bodyPr/>
        <a:lstStyle/>
        <a:p>
          <a:pPr algn="ctr"/>
          <a:r>
            <a:rPr lang="en-US" sz="5000" dirty="0"/>
            <a:t>Being a Caring Family</a:t>
          </a:r>
        </a:p>
      </dgm:t>
    </dgm:pt>
    <dgm:pt modelId="{10BD9519-3950-408A-88F9-90FD0D177B01}" type="sibTrans" cxnId="{B4337D81-6CEE-41ED-8CED-DD28CBF50C49}">
      <dgm:prSet/>
      <dgm:spPr/>
      <dgm:t>
        <a:bodyPr/>
        <a:lstStyle/>
        <a:p>
          <a:endParaRPr lang="en-US"/>
        </a:p>
      </dgm:t>
    </dgm:pt>
    <dgm:pt modelId="{9C16ACB8-3D8F-4F82-959E-498CA82D000B}" type="parTrans" cxnId="{B4337D81-6CEE-41ED-8CED-DD28CBF50C49}">
      <dgm:prSet/>
      <dgm:spPr/>
      <dgm:t>
        <a:bodyPr/>
        <a:lstStyle/>
        <a:p>
          <a:endParaRPr lang="en-US"/>
        </a:p>
      </dgm:t>
    </dgm:pt>
    <dgm:pt modelId="{D84D7241-9EEC-4005-9316-76AF73979BBD}">
      <dgm:prSet custT="1"/>
      <dgm:spPr/>
      <dgm:t>
        <a:bodyPr/>
        <a:lstStyle/>
        <a:p>
          <a:pPr algn="ctr"/>
          <a:r>
            <a:rPr lang="en-NZ" sz="5000" dirty="0"/>
            <a:t>Building Relationship</a:t>
          </a:r>
          <a:endParaRPr lang="en-US" sz="5000" dirty="0"/>
        </a:p>
      </dgm:t>
    </dgm:pt>
    <dgm:pt modelId="{B312BEB0-6BD8-439B-97B1-B30D93EDD7B0}" type="sibTrans" cxnId="{1550AA92-AE6F-4D75-8857-8E6E78DE24AF}">
      <dgm:prSet/>
      <dgm:spPr/>
      <dgm:t>
        <a:bodyPr/>
        <a:lstStyle/>
        <a:p>
          <a:endParaRPr lang="en-US"/>
        </a:p>
      </dgm:t>
    </dgm:pt>
    <dgm:pt modelId="{A1B688E1-165B-4E09-8F1D-AED0170D89EF}" type="parTrans" cxnId="{1550AA92-AE6F-4D75-8857-8E6E78DE24AF}">
      <dgm:prSet/>
      <dgm:spPr/>
      <dgm:t>
        <a:bodyPr/>
        <a:lstStyle/>
        <a:p>
          <a:endParaRPr lang="en-US"/>
        </a:p>
      </dgm:t>
    </dgm:pt>
    <dgm:pt modelId="{FAA47B7B-4D5D-4663-A5C8-F46652860CEA}">
      <dgm:prSet custT="1"/>
      <dgm:spPr>
        <a:noFill/>
      </dgm:spPr>
      <dgm:t>
        <a:bodyPr/>
        <a:lstStyle/>
        <a:p>
          <a:pPr algn="ctr"/>
          <a:endParaRPr lang="en-NZ" sz="5000" dirty="0"/>
        </a:p>
      </dgm:t>
    </dgm:pt>
    <dgm:pt modelId="{F88124E1-E6BF-45A3-9BBC-A529DE031254}" type="parTrans" cxnId="{6EA147F9-9252-4470-95A9-380B62265577}">
      <dgm:prSet/>
      <dgm:spPr/>
      <dgm:t>
        <a:bodyPr/>
        <a:lstStyle/>
        <a:p>
          <a:endParaRPr lang="en-NZ"/>
        </a:p>
      </dgm:t>
    </dgm:pt>
    <dgm:pt modelId="{FF5ECF37-4B92-4A19-8AC1-B65D7D2E80A7}" type="sibTrans" cxnId="{6EA147F9-9252-4470-95A9-380B62265577}">
      <dgm:prSet/>
      <dgm:spPr/>
      <dgm:t>
        <a:bodyPr/>
        <a:lstStyle/>
        <a:p>
          <a:endParaRPr lang="en-NZ"/>
        </a:p>
      </dgm:t>
    </dgm:pt>
    <dgm:pt modelId="{2285FEBC-E9D6-4C75-A532-0CAAA75710B1}">
      <dgm:prSet custT="1"/>
      <dgm:spPr>
        <a:noFill/>
      </dgm:spPr>
      <dgm:t>
        <a:bodyPr/>
        <a:lstStyle/>
        <a:p>
          <a:pPr algn="ctr"/>
          <a:endParaRPr lang="en-NZ" sz="5000" dirty="0"/>
        </a:p>
      </dgm:t>
    </dgm:pt>
    <dgm:pt modelId="{F34A618C-CCC6-421E-B5C4-3FC18ADD1B4A}" type="parTrans" cxnId="{C4E68540-081C-49E6-8AD3-58F378DA4898}">
      <dgm:prSet/>
      <dgm:spPr/>
      <dgm:t>
        <a:bodyPr/>
        <a:lstStyle/>
        <a:p>
          <a:endParaRPr lang="en-NZ"/>
        </a:p>
      </dgm:t>
    </dgm:pt>
    <dgm:pt modelId="{7C881F32-5962-495C-8741-F4B498B2109F}" type="sibTrans" cxnId="{C4E68540-081C-49E6-8AD3-58F378DA4898}">
      <dgm:prSet/>
      <dgm:spPr/>
      <dgm:t>
        <a:bodyPr/>
        <a:lstStyle/>
        <a:p>
          <a:endParaRPr lang="en-NZ"/>
        </a:p>
      </dgm:t>
    </dgm:pt>
    <dgm:pt modelId="{74678BEE-3E15-489D-8210-BC43E9F317E1}" type="pres">
      <dgm:prSet presAssocID="{577A27F3-4A58-4FF1-82E4-A0CD2F19F8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NZ"/>
        </a:p>
      </dgm:t>
    </dgm:pt>
    <dgm:pt modelId="{D9987E3A-617A-4CFD-9848-598E4AB20910}" type="pres">
      <dgm:prSet presAssocID="{D84D7241-9EEC-4005-9316-76AF73979BBD}" presName="parentText" presStyleLbl="node1" presStyleIdx="0" presStyleCnt="4" custLinFactX="4589" custLinFactY="-1880" custLinFactNeighborX="10000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8DB13173-B767-45F7-9B23-F6341E3BE66E}" type="pres">
      <dgm:prSet presAssocID="{B312BEB0-6BD8-439B-97B1-B30D93EDD7B0}" presName="spacer" presStyleCnt="0"/>
      <dgm:spPr/>
    </dgm:pt>
    <dgm:pt modelId="{86B7EA2C-12FC-4E36-9A21-662EF32C387B}" type="pres">
      <dgm:prSet presAssocID="{8DDD36BF-A34B-4362-819F-6896C6C668AF}" presName="parentText" presStyleLbl="node1" presStyleIdx="1" presStyleCnt="4" custLinFactNeighborY="27124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BF5B2AD3-F567-476B-B00E-F4DD5C769BDC}" type="pres">
      <dgm:prSet presAssocID="{10BD9519-3950-408A-88F9-90FD0D177B01}" presName="spacer" presStyleCnt="0"/>
      <dgm:spPr/>
    </dgm:pt>
    <dgm:pt modelId="{86126212-42C2-48BE-B9BC-E056492710B5}" type="pres">
      <dgm:prSet presAssocID="{FAA47B7B-4D5D-4663-A5C8-F46652860CE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09357EC1-574A-4743-A5FF-F1AF562014A8}" type="pres">
      <dgm:prSet presAssocID="{FF5ECF37-4B92-4A19-8AC1-B65D7D2E80A7}" presName="spacer" presStyleCnt="0"/>
      <dgm:spPr/>
    </dgm:pt>
    <dgm:pt modelId="{F85CEE08-BEB7-4A45-9B29-18F1E4EA9BF2}" type="pres">
      <dgm:prSet presAssocID="{2285FEBC-E9D6-4C75-A532-0CAAA75710B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</dgm:ptLst>
  <dgm:cxnLst>
    <dgm:cxn modelId="{B4337D81-6CEE-41ED-8CED-DD28CBF50C49}" srcId="{577A27F3-4A58-4FF1-82E4-A0CD2F19F8F6}" destId="{8DDD36BF-A34B-4362-819F-6896C6C668AF}" srcOrd="1" destOrd="0" parTransId="{9C16ACB8-3D8F-4F82-959E-498CA82D000B}" sibTransId="{10BD9519-3950-408A-88F9-90FD0D177B01}"/>
    <dgm:cxn modelId="{C4E68540-081C-49E6-8AD3-58F378DA4898}" srcId="{577A27F3-4A58-4FF1-82E4-A0CD2F19F8F6}" destId="{2285FEBC-E9D6-4C75-A532-0CAAA75710B1}" srcOrd="3" destOrd="0" parTransId="{F34A618C-CCC6-421E-B5C4-3FC18ADD1B4A}" sibTransId="{7C881F32-5962-495C-8741-F4B498B2109F}"/>
    <dgm:cxn modelId="{6EA147F9-9252-4470-95A9-380B62265577}" srcId="{577A27F3-4A58-4FF1-82E4-A0CD2F19F8F6}" destId="{FAA47B7B-4D5D-4663-A5C8-F46652860CEA}" srcOrd="2" destOrd="0" parTransId="{F88124E1-E6BF-45A3-9BBC-A529DE031254}" sibTransId="{FF5ECF37-4B92-4A19-8AC1-B65D7D2E80A7}"/>
    <dgm:cxn modelId="{37EEBEE5-B1E8-435C-BA10-50EBA25D8276}" type="presOf" srcId="{8DDD36BF-A34B-4362-819F-6896C6C668AF}" destId="{86B7EA2C-12FC-4E36-9A21-662EF32C387B}" srcOrd="0" destOrd="0" presId="urn:microsoft.com/office/officeart/2005/8/layout/vList2"/>
    <dgm:cxn modelId="{1550AA92-AE6F-4D75-8857-8E6E78DE24AF}" srcId="{577A27F3-4A58-4FF1-82E4-A0CD2F19F8F6}" destId="{D84D7241-9EEC-4005-9316-76AF73979BBD}" srcOrd="0" destOrd="0" parTransId="{A1B688E1-165B-4E09-8F1D-AED0170D89EF}" sibTransId="{B312BEB0-6BD8-439B-97B1-B30D93EDD7B0}"/>
    <dgm:cxn modelId="{FFAFF3A2-8BFD-4D31-876B-609C9101CF18}" type="presOf" srcId="{D84D7241-9EEC-4005-9316-76AF73979BBD}" destId="{D9987E3A-617A-4CFD-9848-598E4AB20910}" srcOrd="0" destOrd="0" presId="urn:microsoft.com/office/officeart/2005/8/layout/vList2"/>
    <dgm:cxn modelId="{28DBCF2C-A6BF-4DE4-AA4A-6C52BB28EFCB}" type="presOf" srcId="{2285FEBC-E9D6-4C75-A532-0CAAA75710B1}" destId="{F85CEE08-BEB7-4A45-9B29-18F1E4EA9BF2}" srcOrd="0" destOrd="0" presId="urn:microsoft.com/office/officeart/2005/8/layout/vList2"/>
    <dgm:cxn modelId="{06D7EEAB-BCF8-4F7A-A9E0-39A099D384F2}" type="presOf" srcId="{FAA47B7B-4D5D-4663-A5C8-F46652860CEA}" destId="{86126212-42C2-48BE-B9BC-E056492710B5}" srcOrd="0" destOrd="0" presId="urn:microsoft.com/office/officeart/2005/8/layout/vList2"/>
    <dgm:cxn modelId="{0EAD9BEE-939A-486E-B3AE-3A567F1544FE}" type="presOf" srcId="{577A27F3-4A58-4FF1-82E4-A0CD2F19F8F6}" destId="{74678BEE-3E15-489D-8210-BC43E9F317E1}" srcOrd="0" destOrd="0" presId="urn:microsoft.com/office/officeart/2005/8/layout/vList2"/>
    <dgm:cxn modelId="{7984DEEA-C466-4E6A-9C96-3E64091AA88F}" type="presParOf" srcId="{74678BEE-3E15-489D-8210-BC43E9F317E1}" destId="{D9987E3A-617A-4CFD-9848-598E4AB20910}" srcOrd="0" destOrd="0" presId="urn:microsoft.com/office/officeart/2005/8/layout/vList2"/>
    <dgm:cxn modelId="{CD3CFFB7-B6E2-48E2-BE0A-23508EBD149F}" type="presParOf" srcId="{74678BEE-3E15-489D-8210-BC43E9F317E1}" destId="{8DB13173-B767-45F7-9B23-F6341E3BE66E}" srcOrd="1" destOrd="0" presId="urn:microsoft.com/office/officeart/2005/8/layout/vList2"/>
    <dgm:cxn modelId="{9A3F621F-1C19-4CB7-8007-9552F801264B}" type="presParOf" srcId="{74678BEE-3E15-489D-8210-BC43E9F317E1}" destId="{86B7EA2C-12FC-4E36-9A21-662EF32C387B}" srcOrd="2" destOrd="0" presId="urn:microsoft.com/office/officeart/2005/8/layout/vList2"/>
    <dgm:cxn modelId="{EB496E3C-0C82-44BB-B57E-80A6BA187C81}" type="presParOf" srcId="{74678BEE-3E15-489D-8210-BC43E9F317E1}" destId="{BF5B2AD3-F567-476B-B00E-F4DD5C769BDC}" srcOrd="3" destOrd="0" presId="urn:microsoft.com/office/officeart/2005/8/layout/vList2"/>
    <dgm:cxn modelId="{5F9758A1-AD8E-4269-85AC-E3D3251CA0DB}" type="presParOf" srcId="{74678BEE-3E15-489D-8210-BC43E9F317E1}" destId="{86126212-42C2-48BE-B9BC-E056492710B5}" srcOrd="4" destOrd="0" presId="urn:microsoft.com/office/officeart/2005/8/layout/vList2"/>
    <dgm:cxn modelId="{6FF628E7-8E37-4CA5-8AA5-EDC10BE25F48}" type="presParOf" srcId="{74678BEE-3E15-489D-8210-BC43E9F317E1}" destId="{09357EC1-574A-4743-A5FF-F1AF562014A8}" srcOrd="5" destOrd="0" presId="urn:microsoft.com/office/officeart/2005/8/layout/vList2"/>
    <dgm:cxn modelId="{B44EE7A1-14BD-4BED-802B-029D50D9E080}" type="presParOf" srcId="{74678BEE-3E15-489D-8210-BC43E9F317E1}" destId="{F85CEE08-BEB7-4A45-9B29-18F1E4EA9BF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7A27F3-4A58-4FF1-82E4-A0CD2F19F8F6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DDD36BF-A34B-4362-819F-6896C6C668AF}">
      <dgm:prSet custT="1"/>
      <dgm:spPr/>
      <dgm:t>
        <a:bodyPr/>
        <a:lstStyle/>
        <a:p>
          <a:pPr algn="ctr"/>
          <a:r>
            <a:rPr lang="en-US" sz="5000" dirty="0"/>
            <a:t>Being a Caring Family</a:t>
          </a:r>
        </a:p>
      </dgm:t>
    </dgm:pt>
    <dgm:pt modelId="{10BD9519-3950-408A-88F9-90FD0D177B01}" type="sibTrans" cxnId="{B4337D81-6CEE-41ED-8CED-DD28CBF50C49}">
      <dgm:prSet/>
      <dgm:spPr/>
      <dgm:t>
        <a:bodyPr/>
        <a:lstStyle/>
        <a:p>
          <a:endParaRPr lang="en-US"/>
        </a:p>
      </dgm:t>
    </dgm:pt>
    <dgm:pt modelId="{9C16ACB8-3D8F-4F82-959E-498CA82D000B}" type="parTrans" cxnId="{B4337D81-6CEE-41ED-8CED-DD28CBF50C49}">
      <dgm:prSet/>
      <dgm:spPr/>
      <dgm:t>
        <a:bodyPr/>
        <a:lstStyle/>
        <a:p>
          <a:endParaRPr lang="en-US"/>
        </a:p>
      </dgm:t>
    </dgm:pt>
    <dgm:pt modelId="{D84D7241-9EEC-4005-9316-76AF73979BBD}">
      <dgm:prSet custT="1"/>
      <dgm:spPr/>
      <dgm:t>
        <a:bodyPr/>
        <a:lstStyle/>
        <a:p>
          <a:pPr algn="ctr"/>
          <a:r>
            <a:rPr lang="en-NZ" sz="5000" dirty="0"/>
            <a:t>Building Relationship</a:t>
          </a:r>
          <a:endParaRPr lang="en-US" sz="5000" dirty="0"/>
        </a:p>
      </dgm:t>
    </dgm:pt>
    <dgm:pt modelId="{B312BEB0-6BD8-439B-97B1-B30D93EDD7B0}" type="sibTrans" cxnId="{1550AA92-AE6F-4D75-8857-8E6E78DE24AF}">
      <dgm:prSet/>
      <dgm:spPr/>
      <dgm:t>
        <a:bodyPr/>
        <a:lstStyle/>
        <a:p>
          <a:endParaRPr lang="en-US"/>
        </a:p>
      </dgm:t>
    </dgm:pt>
    <dgm:pt modelId="{A1B688E1-165B-4E09-8F1D-AED0170D89EF}" type="parTrans" cxnId="{1550AA92-AE6F-4D75-8857-8E6E78DE24AF}">
      <dgm:prSet/>
      <dgm:spPr/>
      <dgm:t>
        <a:bodyPr/>
        <a:lstStyle/>
        <a:p>
          <a:endParaRPr lang="en-US"/>
        </a:p>
      </dgm:t>
    </dgm:pt>
    <dgm:pt modelId="{FAA47B7B-4D5D-4663-A5C8-F46652860CEA}">
      <dgm:prSet custT="1"/>
      <dgm:spPr/>
      <dgm:t>
        <a:bodyPr/>
        <a:lstStyle/>
        <a:p>
          <a:pPr algn="ctr"/>
          <a:r>
            <a:rPr lang="en-US" sz="5000" dirty="0"/>
            <a:t>Model doing (e.g. how to love)</a:t>
          </a:r>
          <a:endParaRPr lang="en-NZ" sz="5000" dirty="0"/>
        </a:p>
      </dgm:t>
    </dgm:pt>
    <dgm:pt modelId="{F88124E1-E6BF-45A3-9BBC-A529DE031254}" type="parTrans" cxnId="{6EA147F9-9252-4470-95A9-380B62265577}">
      <dgm:prSet/>
      <dgm:spPr/>
      <dgm:t>
        <a:bodyPr/>
        <a:lstStyle/>
        <a:p>
          <a:endParaRPr lang="en-NZ"/>
        </a:p>
      </dgm:t>
    </dgm:pt>
    <dgm:pt modelId="{FF5ECF37-4B92-4A19-8AC1-B65D7D2E80A7}" type="sibTrans" cxnId="{6EA147F9-9252-4470-95A9-380B62265577}">
      <dgm:prSet/>
      <dgm:spPr/>
      <dgm:t>
        <a:bodyPr/>
        <a:lstStyle/>
        <a:p>
          <a:endParaRPr lang="en-NZ"/>
        </a:p>
      </dgm:t>
    </dgm:pt>
    <dgm:pt modelId="{2285FEBC-E9D6-4C75-A532-0CAAA75710B1}">
      <dgm:prSet custT="1"/>
      <dgm:spPr>
        <a:noFill/>
      </dgm:spPr>
      <dgm:t>
        <a:bodyPr/>
        <a:lstStyle/>
        <a:p>
          <a:pPr algn="ctr"/>
          <a:endParaRPr lang="en-NZ" sz="5000" dirty="0"/>
        </a:p>
      </dgm:t>
    </dgm:pt>
    <dgm:pt modelId="{F34A618C-CCC6-421E-B5C4-3FC18ADD1B4A}" type="parTrans" cxnId="{C4E68540-081C-49E6-8AD3-58F378DA4898}">
      <dgm:prSet/>
      <dgm:spPr/>
      <dgm:t>
        <a:bodyPr/>
        <a:lstStyle/>
        <a:p>
          <a:endParaRPr lang="en-NZ"/>
        </a:p>
      </dgm:t>
    </dgm:pt>
    <dgm:pt modelId="{7C881F32-5962-495C-8741-F4B498B2109F}" type="sibTrans" cxnId="{C4E68540-081C-49E6-8AD3-58F378DA4898}">
      <dgm:prSet/>
      <dgm:spPr/>
      <dgm:t>
        <a:bodyPr/>
        <a:lstStyle/>
        <a:p>
          <a:endParaRPr lang="en-NZ"/>
        </a:p>
      </dgm:t>
    </dgm:pt>
    <dgm:pt modelId="{74678BEE-3E15-489D-8210-BC43E9F317E1}" type="pres">
      <dgm:prSet presAssocID="{577A27F3-4A58-4FF1-82E4-A0CD2F19F8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NZ"/>
        </a:p>
      </dgm:t>
    </dgm:pt>
    <dgm:pt modelId="{D9987E3A-617A-4CFD-9848-598E4AB20910}" type="pres">
      <dgm:prSet presAssocID="{D84D7241-9EEC-4005-9316-76AF73979BBD}" presName="parentText" presStyleLbl="node1" presStyleIdx="0" presStyleCnt="4" custLinFactX="4589" custLinFactY="-1880" custLinFactNeighborX="10000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8DB13173-B767-45F7-9B23-F6341E3BE66E}" type="pres">
      <dgm:prSet presAssocID="{B312BEB0-6BD8-439B-97B1-B30D93EDD7B0}" presName="spacer" presStyleCnt="0"/>
      <dgm:spPr/>
    </dgm:pt>
    <dgm:pt modelId="{86B7EA2C-12FC-4E36-9A21-662EF32C387B}" type="pres">
      <dgm:prSet presAssocID="{8DDD36BF-A34B-4362-819F-6896C6C668AF}" presName="parentText" presStyleLbl="node1" presStyleIdx="1" presStyleCnt="4" custLinFactNeighborY="27124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BF5B2AD3-F567-476B-B00E-F4DD5C769BDC}" type="pres">
      <dgm:prSet presAssocID="{10BD9519-3950-408A-88F9-90FD0D177B01}" presName="spacer" presStyleCnt="0"/>
      <dgm:spPr/>
    </dgm:pt>
    <dgm:pt modelId="{86126212-42C2-48BE-B9BC-E056492710B5}" type="pres">
      <dgm:prSet presAssocID="{FAA47B7B-4D5D-4663-A5C8-F46652860CE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09357EC1-574A-4743-A5FF-F1AF562014A8}" type="pres">
      <dgm:prSet presAssocID="{FF5ECF37-4B92-4A19-8AC1-B65D7D2E80A7}" presName="spacer" presStyleCnt="0"/>
      <dgm:spPr/>
    </dgm:pt>
    <dgm:pt modelId="{F85CEE08-BEB7-4A45-9B29-18F1E4EA9BF2}" type="pres">
      <dgm:prSet presAssocID="{2285FEBC-E9D6-4C75-A532-0CAAA75710B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</dgm:ptLst>
  <dgm:cxnLst>
    <dgm:cxn modelId="{B4337D81-6CEE-41ED-8CED-DD28CBF50C49}" srcId="{577A27F3-4A58-4FF1-82E4-A0CD2F19F8F6}" destId="{8DDD36BF-A34B-4362-819F-6896C6C668AF}" srcOrd="1" destOrd="0" parTransId="{9C16ACB8-3D8F-4F82-959E-498CA82D000B}" sibTransId="{10BD9519-3950-408A-88F9-90FD0D177B01}"/>
    <dgm:cxn modelId="{C4E68540-081C-49E6-8AD3-58F378DA4898}" srcId="{577A27F3-4A58-4FF1-82E4-A0CD2F19F8F6}" destId="{2285FEBC-E9D6-4C75-A532-0CAAA75710B1}" srcOrd="3" destOrd="0" parTransId="{F34A618C-CCC6-421E-B5C4-3FC18ADD1B4A}" sibTransId="{7C881F32-5962-495C-8741-F4B498B2109F}"/>
    <dgm:cxn modelId="{6EA147F9-9252-4470-95A9-380B62265577}" srcId="{577A27F3-4A58-4FF1-82E4-A0CD2F19F8F6}" destId="{FAA47B7B-4D5D-4663-A5C8-F46652860CEA}" srcOrd="2" destOrd="0" parTransId="{F88124E1-E6BF-45A3-9BBC-A529DE031254}" sibTransId="{FF5ECF37-4B92-4A19-8AC1-B65D7D2E80A7}"/>
    <dgm:cxn modelId="{37EEBEE5-B1E8-435C-BA10-50EBA25D8276}" type="presOf" srcId="{8DDD36BF-A34B-4362-819F-6896C6C668AF}" destId="{86B7EA2C-12FC-4E36-9A21-662EF32C387B}" srcOrd="0" destOrd="0" presId="urn:microsoft.com/office/officeart/2005/8/layout/vList2"/>
    <dgm:cxn modelId="{1550AA92-AE6F-4D75-8857-8E6E78DE24AF}" srcId="{577A27F3-4A58-4FF1-82E4-A0CD2F19F8F6}" destId="{D84D7241-9EEC-4005-9316-76AF73979BBD}" srcOrd="0" destOrd="0" parTransId="{A1B688E1-165B-4E09-8F1D-AED0170D89EF}" sibTransId="{B312BEB0-6BD8-439B-97B1-B30D93EDD7B0}"/>
    <dgm:cxn modelId="{FFAFF3A2-8BFD-4D31-876B-609C9101CF18}" type="presOf" srcId="{D84D7241-9EEC-4005-9316-76AF73979BBD}" destId="{D9987E3A-617A-4CFD-9848-598E4AB20910}" srcOrd="0" destOrd="0" presId="urn:microsoft.com/office/officeart/2005/8/layout/vList2"/>
    <dgm:cxn modelId="{28DBCF2C-A6BF-4DE4-AA4A-6C52BB28EFCB}" type="presOf" srcId="{2285FEBC-E9D6-4C75-A532-0CAAA75710B1}" destId="{F85CEE08-BEB7-4A45-9B29-18F1E4EA9BF2}" srcOrd="0" destOrd="0" presId="urn:microsoft.com/office/officeart/2005/8/layout/vList2"/>
    <dgm:cxn modelId="{06D7EEAB-BCF8-4F7A-A9E0-39A099D384F2}" type="presOf" srcId="{FAA47B7B-4D5D-4663-A5C8-F46652860CEA}" destId="{86126212-42C2-48BE-B9BC-E056492710B5}" srcOrd="0" destOrd="0" presId="urn:microsoft.com/office/officeart/2005/8/layout/vList2"/>
    <dgm:cxn modelId="{0EAD9BEE-939A-486E-B3AE-3A567F1544FE}" type="presOf" srcId="{577A27F3-4A58-4FF1-82E4-A0CD2F19F8F6}" destId="{74678BEE-3E15-489D-8210-BC43E9F317E1}" srcOrd="0" destOrd="0" presId="urn:microsoft.com/office/officeart/2005/8/layout/vList2"/>
    <dgm:cxn modelId="{7984DEEA-C466-4E6A-9C96-3E64091AA88F}" type="presParOf" srcId="{74678BEE-3E15-489D-8210-BC43E9F317E1}" destId="{D9987E3A-617A-4CFD-9848-598E4AB20910}" srcOrd="0" destOrd="0" presId="urn:microsoft.com/office/officeart/2005/8/layout/vList2"/>
    <dgm:cxn modelId="{CD3CFFB7-B6E2-48E2-BE0A-23508EBD149F}" type="presParOf" srcId="{74678BEE-3E15-489D-8210-BC43E9F317E1}" destId="{8DB13173-B767-45F7-9B23-F6341E3BE66E}" srcOrd="1" destOrd="0" presId="urn:microsoft.com/office/officeart/2005/8/layout/vList2"/>
    <dgm:cxn modelId="{9A3F621F-1C19-4CB7-8007-9552F801264B}" type="presParOf" srcId="{74678BEE-3E15-489D-8210-BC43E9F317E1}" destId="{86B7EA2C-12FC-4E36-9A21-662EF32C387B}" srcOrd="2" destOrd="0" presId="urn:microsoft.com/office/officeart/2005/8/layout/vList2"/>
    <dgm:cxn modelId="{EB496E3C-0C82-44BB-B57E-80A6BA187C81}" type="presParOf" srcId="{74678BEE-3E15-489D-8210-BC43E9F317E1}" destId="{BF5B2AD3-F567-476B-B00E-F4DD5C769BDC}" srcOrd="3" destOrd="0" presId="urn:microsoft.com/office/officeart/2005/8/layout/vList2"/>
    <dgm:cxn modelId="{5F9758A1-AD8E-4269-85AC-E3D3251CA0DB}" type="presParOf" srcId="{74678BEE-3E15-489D-8210-BC43E9F317E1}" destId="{86126212-42C2-48BE-B9BC-E056492710B5}" srcOrd="4" destOrd="0" presId="urn:microsoft.com/office/officeart/2005/8/layout/vList2"/>
    <dgm:cxn modelId="{6FF628E7-8E37-4CA5-8AA5-EDC10BE25F48}" type="presParOf" srcId="{74678BEE-3E15-489D-8210-BC43E9F317E1}" destId="{09357EC1-574A-4743-A5FF-F1AF562014A8}" srcOrd="5" destOrd="0" presId="urn:microsoft.com/office/officeart/2005/8/layout/vList2"/>
    <dgm:cxn modelId="{B44EE7A1-14BD-4BED-802B-029D50D9E080}" type="presParOf" srcId="{74678BEE-3E15-489D-8210-BC43E9F317E1}" destId="{F85CEE08-BEB7-4A45-9B29-18F1E4EA9BF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7A27F3-4A58-4FF1-82E4-A0CD2F19F8F6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DDD36BF-A34B-4362-819F-6896C6C668AF}">
      <dgm:prSet custT="1"/>
      <dgm:spPr/>
      <dgm:t>
        <a:bodyPr/>
        <a:lstStyle/>
        <a:p>
          <a:pPr algn="ctr"/>
          <a:r>
            <a:rPr lang="en-US" sz="5000" dirty="0"/>
            <a:t>Being a Caring Family</a:t>
          </a:r>
        </a:p>
      </dgm:t>
    </dgm:pt>
    <dgm:pt modelId="{10BD9519-3950-408A-88F9-90FD0D177B01}" type="sibTrans" cxnId="{B4337D81-6CEE-41ED-8CED-DD28CBF50C49}">
      <dgm:prSet/>
      <dgm:spPr/>
      <dgm:t>
        <a:bodyPr/>
        <a:lstStyle/>
        <a:p>
          <a:endParaRPr lang="en-US"/>
        </a:p>
      </dgm:t>
    </dgm:pt>
    <dgm:pt modelId="{9C16ACB8-3D8F-4F82-959E-498CA82D000B}" type="parTrans" cxnId="{B4337D81-6CEE-41ED-8CED-DD28CBF50C49}">
      <dgm:prSet/>
      <dgm:spPr/>
      <dgm:t>
        <a:bodyPr/>
        <a:lstStyle/>
        <a:p>
          <a:endParaRPr lang="en-US"/>
        </a:p>
      </dgm:t>
    </dgm:pt>
    <dgm:pt modelId="{D84D7241-9EEC-4005-9316-76AF73979BBD}">
      <dgm:prSet custT="1"/>
      <dgm:spPr/>
      <dgm:t>
        <a:bodyPr/>
        <a:lstStyle/>
        <a:p>
          <a:pPr algn="ctr"/>
          <a:r>
            <a:rPr lang="en-NZ" sz="5000" dirty="0"/>
            <a:t>Building Relationship</a:t>
          </a:r>
          <a:endParaRPr lang="en-US" sz="5000" dirty="0"/>
        </a:p>
      </dgm:t>
    </dgm:pt>
    <dgm:pt modelId="{B312BEB0-6BD8-439B-97B1-B30D93EDD7B0}" type="sibTrans" cxnId="{1550AA92-AE6F-4D75-8857-8E6E78DE24AF}">
      <dgm:prSet/>
      <dgm:spPr/>
      <dgm:t>
        <a:bodyPr/>
        <a:lstStyle/>
        <a:p>
          <a:endParaRPr lang="en-US"/>
        </a:p>
      </dgm:t>
    </dgm:pt>
    <dgm:pt modelId="{A1B688E1-165B-4E09-8F1D-AED0170D89EF}" type="parTrans" cxnId="{1550AA92-AE6F-4D75-8857-8E6E78DE24AF}">
      <dgm:prSet/>
      <dgm:spPr/>
      <dgm:t>
        <a:bodyPr/>
        <a:lstStyle/>
        <a:p>
          <a:endParaRPr lang="en-US"/>
        </a:p>
      </dgm:t>
    </dgm:pt>
    <dgm:pt modelId="{FAA47B7B-4D5D-4663-A5C8-F46652860CEA}">
      <dgm:prSet custT="1"/>
      <dgm:spPr/>
      <dgm:t>
        <a:bodyPr/>
        <a:lstStyle/>
        <a:p>
          <a:pPr algn="ctr"/>
          <a:r>
            <a:rPr lang="en-US" sz="5000" dirty="0"/>
            <a:t>Model doing (e.g. how to love)</a:t>
          </a:r>
          <a:endParaRPr lang="en-NZ" sz="5000" dirty="0"/>
        </a:p>
      </dgm:t>
    </dgm:pt>
    <dgm:pt modelId="{F88124E1-E6BF-45A3-9BBC-A529DE031254}" type="parTrans" cxnId="{6EA147F9-9252-4470-95A9-380B62265577}">
      <dgm:prSet/>
      <dgm:spPr/>
      <dgm:t>
        <a:bodyPr/>
        <a:lstStyle/>
        <a:p>
          <a:endParaRPr lang="en-NZ"/>
        </a:p>
      </dgm:t>
    </dgm:pt>
    <dgm:pt modelId="{FF5ECF37-4B92-4A19-8AC1-B65D7D2E80A7}" type="sibTrans" cxnId="{6EA147F9-9252-4470-95A9-380B62265577}">
      <dgm:prSet/>
      <dgm:spPr/>
      <dgm:t>
        <a:bodyPr/>
        <a:lstStyle/>
        <a:p>
          <a:endParaRPr lang="en-NZ"/>
        </a:p>
      </dgm:t>
    </dgm:pt>
    <dgm:pt modelId="{2285FEBC-E9D6-4C75-A532-0CAAA75710B1}">
      <dgm:prSet custT="1"/>
      <dgm:spPr/>
      <dgm:t>
        <a:bodyPr/>
        <a:lstStyle/>
        <a:p>
          <a:pPr algn="ctr"/>
          <a:r>
            <a:rPr lang="en-NZ" sz="5000" dirty="0"/>
            <a:t>Model saying (</a:t>
          </a:r>
          <a:r>
            <a:rPr lang="en-NZ" sz="5000" dirty="0" err="1"/>
            <a:t>inc.</a:t>
          </a:r>
          <a:r>
            <a:rPr lang="en-NZ" sz="5000" dirty="0"/>
            <a:t> God’s Story)</a:t>
          </a:r>
        </a:p>
      </dgm:t>
    </dgm:pt>
    <dgm:pt modelId="{F34A618C-CCC6-421E-B5C4-3FC18ADD1B4A}" type="parTrans" cxnId="{C4E68540-081C-49E6-8AD3-58F378DA4898}">
      <dgm:prSet/>
      <dgm:spPr/>
      <dgm:t>
        <a:bodyPr/>
        <a:lstStyle/>
        <a:p>
          <a:endParaRPr lang="en-NZ"/>
        </a:p>
      </dgm:t>
    </dgm:pt>
    <dgm:pt modelId="{7C881F32-5962-495C-8741-F4B498B2109F}" type="sibTrans" cxnId="{C4E68540-081C-49E6-8AD3-58F378DA4898}">
      <dgm:prSet/>
      <dgm:spPr/>
      <dgm:t>
        <a:bodyPr/>
        <a:lstStyle/>
        <a:p>
          <a:endParaRPr lang="en-NZ"/>
        </a:p>
      </dgm:t>
    </dgm:pt>
    <dgm:pt modelId="{74678BEE-3E15-489D-8210-BC43E9F317E1}" type="pres">
      <dgm:prSet presAssocID="{577A27F3-4A58-4FF1-82E4-A0CD2F19F8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NZ"/>
        </a:p>
      </dgm:t>
    </dgm:pt>
    <dgm:pt modelId="{D9987E3A-617A-4CFD-9848-598E4AB20910}" type="pres">
      <dgm:prSet presAssocID="{D84D7241-9EEC-4005-9316-76AF73979BBD}" presName="parentText" presStyleLbl="node1" presStyleIdx="0" presStyleCnt="4" custLinFactX="4589" custLinFactY="-1880" custLinFactNeighborX="10000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8DB13173-B767-45F7-9B23-F6341E3BE66E}" type="pres">
      <dgm:prSet presAssocID="{B312BEB0-6BD8-439B-97B1-B30D93EDD7B0}" presName="spacer" presStyleCnt="0"/>
      <dgm:spPr/>
    </dgm:pt>
    <dgm:pt modelId="{86B7EA2C-12FC-4E36-9A21-662EF32C387B}" type="pres">
      <dgm:prSet presAssocID="{8DDD36BF-A34B-4362-819F-6896C6C668AF}" presName="parentText" presStyleLbl="node1" presStyleIdx="1" presStyleCnt="4" custLinFactNeighborY="27124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BF5B2AD3-F567-476B-B00E-F4DD5C769BDC}" type="pres">
      <dgm:prSet presAssocID="{10BD9519-3950-408A-88F9-90FD0D177B01}" presName="spacer" presStyleCnt="0"/>
      <dgm:spPr/>
    </dgm:pt>
    <dgm:pt modelId="{86126212-42C2-48BE-B9BC-E056492710B5}" type="pres">
      <dgm:prSet presAssocID="{FAA47B7B-4D5D-4663-A5C8-F46652860CE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09357EC1-574A-4743-A5FF-F1AF562014A8}" type="pres">
      <dgm:prSet presAssocID="{FF5ECF37-4B92-4A19-8AC1-B65D7D2E80A7}" presName="spacer" presStyleCnt="0"/>
      <dgm:spPr/>
    </dgm:pt>
    <dgm:pt modelId="{F85CEE08-BEB7-4A45-9B29-18F1E4EA9BF2}" type="pres">
      <dgm:prSet presAssocID="{2285FEBC-E9D6-4C75-A532-0CAAA75710B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NZ"/>
        </a:p>
      </dgm:t>
    </dgm:pt>
  </dgm:ptLst>
  <dgm:cxnLst>
    <dgm:cxn modelId="{B4337D81-6CEE-41ED-8CED-DD28CBF50C49}" srcId="{577A27F3-4A58-4FF1-82E4-A0CD2F19F8F6}" destId="{8DDD36BF-A34B-4362-819F-6896C6C668AF}" srcOrd="1" destOrd="0" parTransId="{9C16ACB8-3D8F-4F82-959E-498CA82D000B}" sibTransId="{10BD9519-3950-408A-88F9-90FD0D177B01}"/>
    <dgm:cxn modelId="{C4E68540-081C-49E6-8AD3-58F378DA4898}" srcId="{577A27F3-4A58-4FF1-82E4-A0CD2F19F8F6}" destId="{2285FEBC-E9D6-4C75-A532-0CAAA75710B1}" srcOrd="3" destOrd="0" parTransId="{F34A618C-CCC6-421E-B5C4-3FC18ADD1B4A}" sibTransId="{7C881F32-5962-495C-8741-F4B498B2109F}"/>
    <dgm:cxn modelId="{6EA147F9-9252-4470-95A9-380B62265577}" srcId="{577A27F3-4A58-4FF1-82E4-A0CD2F19F8F6}" destId="{FAA47B7B-4D5D-4663-A5C8-F46652860CEA}" srcOrd="2" destOrd="0" parTransId="{F88124E1-E6BF-45A3-9BBC-A529DE031254}" sibTransId="{FF5ECF37-4B92-4A19-8AC1-B65D7D2E80A7}"/>
    <dgm:cxn modelId="{37EEBEE5-B1E8-435C-BA10-50EBA25D8276}" type="presOf" srcId="{8DDD36BF-A34B-4362-819F-6896C6C668AF}" destId="{86B7EA2C-12FC-4E36-9A21-662EF32C387B}" srcOrd="0" destOrd="0" presId="urn:microsoft.com/office/officeart/2005/8/layout/vList2"/>
    <dgm:cxn modelId="{1550AA92-AE6F-4D75-8857-8E6E78DE24AF}" srcId="{577A27F3-4A58-4FF1-82E4-A0CD2F19F8F6}" destId="{D84D7241-9EEC-4005-9316-76AF73979BBD}" srcOrd="0" destOrd="0" parTransId="{A1B688E1-165B-4E09-8F1D-AED0170D89EF}" sibTransId="{B312BEB0-6BD8-439B-97B1-B30D93EDD7B0}"/>
    <dgm:cxn modelId="{FFAFF3A2-8BFD-4D31-876B-609C9101CF18}" type="presOf" srcId="{D84D7241-9EEC-4005-9316-76AF73979BBD}" destId="{D9987E3A-617A-4CFD-9848-598E4AB20910}" srcOrd="0" destOrd="0" presId="urn:microsoft.com/office/officeart/2005/8/layout/vList2"/>
    <dgm:cxn modelId="{28DBCF2C-A6BF-4DE4-AA4A-6C52BB28EFCB}" type="presOf" srcId="{2285FEBC-E9D6-4C75-A532-0CAAA75710B1}" destId="{F85CEE08-BEB7-4A45-9B29-18F1E4EA9BF2}" srcOrd="0" destOrd="0" presId="urn:microsoft.com/office/officeart/2005/8/layout/vList2"/>
    <dgm:cxn modelId="{06D7EEAB-BCF8-4F7A-A9E0-39A099D384F2}" type="presOf" srcId="{FAA47B7B-4D5D-4663-A5C8-F46652860CEA}" destId="{86126212-42C2-48BE-B9BC-E056492710B5}" srcOrd="0" destOrd="0" presId="urn:microsoft.com/office/officeart/2005/8/layout/vList2"/>
    <dgm:cxn modelId="{0EAD9BEE-939A-486E-B3AE-3A567F1544FE}" type="presOf" srcId="{577A27F3-4A58-4FF1-82E4-A0CD2F19F8F6}" destId="{74678BEE-3E15-489D-8210-BC43E9F317E1}" srcOrd="0" destOrd="0" presId="urn:microsoft.com/office/officeart/2005/8/layout/vList2"/>
    <dgm:cxn modelId="{7984DEEA-C466-4E6A-9C96-3E64091AA88F}" type="presParOf" srcId="{74678BEE-3E15-489D-8210-BC43E9F317E1}" destId="{D9987E3A-617A-4CFD-9848-598E4AB20910}" srcOrd="0" destOrd="0" presId="urn:microsoft.com/office/officeart/2005/8/layout/vList2"/>
    <dgm:cxn modelId="{CD3CFFB7-B6E2-48E2-BE0A-23508EBD149F}" type="presParOf" srcId="{74678BEE-3E15-489D-8210-BC43E9F317E1}" destId="{8DB13173-B767-45F7-9B23-F6341E3BE66E}" srcOrd="1" destOrd="0" presId="urn:microsoft.com/office/officeart/2005/8/layout/vList2"/>
    <dgm:cxn modelId="{9A3F621F-1C19-4CB7-8007-9552F801264B}" type="presParOf" srcId="{74678BEE-3E15-489D-8210-BC43E9F317E1}" destId="{86B7EA2C-12FC-4E36-9A21-662EF32C387B}" srcOrd="2" destOrd="0" presId="urn:microsoft.com/office/officeart/2005/8/layout/vList2"/>
    <dgm:cxn modelId="{EB496E3C-0C82-44BB-B57E-80A6BA187C81}" type="presParOf" srcId="{74678BEE-3E15-489D-8210-BC43E9F317E1}" destId="{BF5B2AD3-F567-476B-B00E-F4DD5C769BDC}" srcOrd="3" destOrd="0" presId="urn:microsoft.com/office/officeart/2005/8/layout/vList2"/>
    <dgm:cxn modelId="{5F9758A1-AD8E-4269-85AC-E3D3251CA0DB}" type="presParOf" srcId="{74678BEE-3E15-489D-8210-BC43E9F317E1}" destId="{86126212-42C2-48BE-B9BC-E056492710B5}" srcOrd="4" destOrd="0" presId="urn:microsoft.com/office/officeart/2005/8/layout/vList2"/>
    <dgm:cxn modelId="{6FF628E7-8E37-4CA5-8AA5-EDC10BE25F48}" type="presParOf" srcId="{74678BEE-3E15-489D-8210-BC43E9F317E1}" destId="{09357EC1-574A-4743-A5FF-F1AF562014A8}" srcOrd="5" destOrd="0" presId="urn:microsoft.com/office/officeart/2005/8/layout/vList2"/>
    <dgm:cxn modelId="{B44EE7A1-14BD-4BED-802B-029D50D9E080}" type="presParOf" srcId="{74678BEE-3E15-489D-8210-BC43E9F317E1}" destId="{F85CEE08-BEB7-4A45-9B29-18F1E4EA9BF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987E3A-617A-4CFD-9848-598E4AB20910}">
      <dsp:nvSpPr>
        <dsp:cNvPr id="0" name=""/>
        <dsp:cNvSpPr/>
      </dsp:nvSpPr>
      <dsp:spPr>
        <a:xfrm>
          <a:off x="0" y="0"/>
          <a:ext cx="8524875" cy="102905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5000" kern="1200" dirty="0"/>
            <a:t>Building Relationship</a:t>
          </a:r>
          <a:endParaRPr lang="en-US" sz="5000" kern="1200" dirty="0"/>
        </a:p>
      </dsp:txBody>
      <dsp:txXfrm>
        <a:off x="0" y="0"/>
        <a:ext cx="8524875" cy="1029051"/>
      </dsp:txXfrm>
    </dsp:sp>
    <dsp:sp modelId="{86B7EA2C-12FC-4E36-9A21-662EF32C387B}">
      <dsp:nvSpPr>
        <dsp:cNvPr id="0" name=""/>
        <dsp:cNvSpPr/>
      </dsp:nvSpPr>
      <dsp:spPr>
        <a:xfrm>
          <a:off x="0" y="1045406"/>
          <a:ext cx="8524875" cy="1029051"/>
        </a:xfrm>
        <a:prstGeom prst="round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0" kern="1200" dirty="0"/>
        </a:p>
      </dsp:txBody>
      <dsp:txXfrm>
        <a:off x="0" y="1045406"/>
        <a:ext cx="8524875" cy="1029051"/>
      </dsp:txXfrm>
    </dsp:sp>
    <dsp:sp modelId="{86126212-42C2-48BE-B9BC-E056492710B5}">
      <dsp:nvSpPr>
        <dsp:cNvPr id="0" name=""/>
        <dsp:cNvSpPr/>
      </dsp:nvSpPr>
      <dsp:spPr>
        <a:xfrm>
          <a:off x="0" y="2083333"/>
          <a:ext cx="8524875" cy="1029051"/>
        </a:xfrm>
        <a:prstGeom prst="round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5000" kern="1200" dirty="0"/>
        </a:p>
      </dsp:txBody>
      <dsp:txXfrm>
        <a:off x="0" y="2083333"/>
        <a:ext cx="8524875" cy="1029051"/>
      </dsp:txXfrm>
    </dsp:sp>
    <dsp:sp modelId="{F85CEE08-BEB7-4A45-9B29-18F1E4EA9BF2}">
      <dsp:nvSpPr>
        <dsp:cNvPr id="0" name=""/>
        <dsp:cNvSpPr/>
      </dsp:nvSpPr>
      <dsp:spPr>
        <a:xfrm>
          <a:off x="0" y="3124562"/>
          <a:ext cx="8524875" cy="1029051"/>
        </a:xfrm>
        <a:prstGeom prst="round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5000" kern="1200" dirty="0"/>
        </a:p>
      </dsp:txBody>
      <dsp:txXfrm>
        <a:off x="0" y="3124562"/>
        <a:ext cx="8524875" cy="102905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987E3A-617A-4CFD-9848-598E4AB20910}">
      <dsp:nvSpPr>
        <dsp:cNvPr id="0" name=""/>
        <dsp:cNvSpPr/>
      </dsp:nvSpPr>
      <dsp:spPr>
        <a:xfrm>
          <a:off x="0" y="0"/>
          <a:ext cx="8524875" cy="102905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5000" kern="1200" dirty="0"/>
            <a:t>Building Relationship</a:t>
          </a:r>
          <a:endParaRPr lang="en-US" sz="5000" kern="1200" dirty="0"/>
        </a:p>
      </dsp:txBody>
      <dsp:txXfrm>
        <a:off x="0" y="0"/>
        <a:ext cx="8524875" cy="1029051"/>
      </dsp:txXfrm>
    </dsp:sp>
    <dsp:sp modelId="{86B7EA2C-12FC-4E36-9A21-662EF32C387B}">
      <dsp:nvSpPr>
        <dsp:cNvPr id="0" name=""/>
        <dsp:cNvSpPr/>
      </dsp:nvSpPr>
      <dsp:spPr>
        <a:xfrm>
          <a:off x="0" y="1045406"/>
          <a:ext cx="8524875" cy="1029051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/>
            <a:t>Being a Caring Family</a:t>
          </a:r>
        </a:p>
      </dsp:txBody>
      <dsp:txXfrm>
        <a:off x="0" y="1045406"/>
        <a:ext cx="8524875" cy="1029051"/>
      </dsp:txXfrm>
    </dsp:sp>
    <dsp:sp modelId="{86126212-42C2-48BE-B9BC-E056492710B5}">
      <dsp:nvSpPr>
        <dsp:cNvPr id="0" name=""/>
        <dsp:cNvSpPr/>
      </dsp:nvSpPr>
      <dsp:spPr>
        <a:xfrm>
          <a:off x="0" y="2083333"/>
          <a:ext cx="8524875" cy="1029051"/>
        </a:xfrm>
        <a:prstGeom prst="round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5000" kern="1200" dirty="0"/>
        </a:p>
      </dsp:txBody>
      <dsp:txXfrm>
        <a:off x="0" y="2083333"/>
        <a:ext cx="8524875" cy="1029051"/>
      </dsp:txXfrm>
    </dsp:sp>
    <dsp:sp modelId="{F85CEE08-BEB7-4A45-9B29-18F1E4EA9BF2}">
      <dsp:nvSpPr>
        <dsp:cNvPr id="0" name=""/>
        <dsp:cNvSpPr/>
      </dsp:nvSpPr>
      <dsp:spPr>
        <a:xfrm>
          <a:off x="0" y="3124562"/>
          <a:ext cx="8524875" cy="1029051"/>
        </a:xfrm>
        <a:prstGeom prst="round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5000" kern="1200" dirty="0"/>
        </a:p>
      </dsp:txBody>
      <dsp:txXfrm>
        <a:off x="0" y="3124562"/>
        <a:ext cx="8524875" cy="102905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987E3A-617A-4CFD-9848-598E4AB20910}">
      <dsp:nvSpPr>
        <dsp:cNvPr id="0" name=""/>
        <dsp:cNvSpPr/>
      </dsp:nvSpPr>
      <dsp:spPr>
        <a:xfrm>
          <a:off x="0" y="0"/>
          <a:ext cx="8524875" cy="102905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5000" kern="1200" dirty="0"/>
            <a:t>Building Relationship</a:t>
          </a:r>
          <a:endParaRPr lang="en-US" sz="5000" kern="1200" dirty="0"/>
        </a:p>
      </dsp:txBody>
      <dsp:txXfrm>
        <a:off x="0" y="0"/>
        <a:ext cx="8524875" cy="1029051"/>
      </dsp:txXfrm>
    </dsp:sp>
    <dsp:sp modelId="{86B7EA2C-12FC-4E36-9A21-662EF32C387B}">
      <dsp:nvSpPr>
        <dsp:cNvPr id="0" name=""/>
        <dsp:cNvSpPr/>
      </dsp:nvSpPr>
      <dsp:spPr>
        <a:xfrm>
          <a:off x="0" y="1045406"/>
          <a:ext cx="8524875" cy="1029051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/>
            <a:t>Being a Caring Family</a:t>
          </a:r>
        </a:p>
      </dsp:txBody>
      <dsp:txXfrm>
        <a:off x="0" y="1045406"/>
        <a:ext cx="8524875" cy="1029051"/>
      </dsp:txXfrm>
    </dsp:sp>
    <dsp:sp modelId="{86126212-42C2-48BE-B9BC-E056492710B5}">
      <dsp:nvSpPr>
        <dsp:cNvPr id="0" name=""/>
        <dsp:cNvSpPr/>
      </dsp:nvSpPr>
      <dsp:spPr>
        <a:xfrm>
          <a:off x="0" y="2083333"/>
          <a:ext cx="8524875" cy="1029051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/>
            <a:t>Model doing (e.g. how to love)</a:t>
          </a:r>
          <a:endParaRPr lang="en-NZ" sz="5000" kern="1200" dirty="0"/>
        </a:p>
      </dsp:txBody>
      <dsp:txXfrm>
        <a:off x="0" y="2083333"/>
        <a:ext cx="8524875" cy="1029051"/>
      </dsp:txXfrm>
    </dsp:sp>
    <dsp:sp modelId="{F85CEE08-BEB7-4A45-9B29-18F1E4EA9BF2}">
      <dsp:nvSpPr>
        <dsp:cNvPr id="0" name=""/>
        <dsp:cNvSpPr/>
      </dsp:nvSpPr>
      <dsp:spPr>
        <a:xfrm>
          <a:off x="0" y="3124562"/>
          <a:ext cx="8524875" cy="1029051"/>
        </a:xfrm>
        <a:prstGeom prst="round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5000" kern="1200" dirty="0"/>
        </a:p>
      </dsp:txBody>
      <dsp:txXfrm>
        <a:off x="0" y="3124562"/>
        <a:ext cx="8524875" cy="102905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987E3A-617A-4CFD-9848-598E4AB20910}">
      <dsp:nvSpPr>
        <dsp:cNvPr id="0" name=""/>
        <dsp:cNvSpPr/>
      </dsp:nvSpPr>
      <dsp:spPr>
        <a:xfrm>
          <a:off x="0" y="0"/>
          <a:ext cx="8524875" cy="102905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5000" kern="1200" dirty="0"/>
            <a:t>Building Relationship</a:t>
          </a:r>
          <a:endParaRPr lang="en-US" sz="5000" kern="1200" dirty="0"/>
        </a:p>
      </dsp:txBody>
      <dsp:txXfrm>
        <a:off x="0" y="0"/>
        <a:ext cx="8524875" cy="1029051"/>
      </dsp:txXfrm>
    </dsp:sp>
    <dsp:sp modelId="{86B7EA2C-12FC-4E36-9A21-662EF32C387B}">
      <dsp:nvSpPr>
        <dsp:cNvPr id="0" name=""/>
        <dsp:cNvSpPr/>
      </dsp:nvSpPr>
      <dsp:spPr>
        <a:xfrm>
          <a:off x="0" y="1045406"/>
          <a:ext cx="8524875" cy="1029051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/>
            <a:t>Being a Caring Family</a:t>
          </a:r>
        </a:p>
      </dsp:txBody>
      <dsp:txXfrm>
        <a:off x="0" y="1045406"/>
        <a:ext cx="8524875" cy="1029051"/>
      </dsp:txXfrm>
    </dsp:sp>
    <dsp:sp modelId="{86126212-42C2-48BE-B9BC-E056492710B5}">
      <dsp:nvSpPr>
        <dsp:cNvPr id="0" name=""/>
        <dsp:cNvSpPr/>
      </dsp:nvSpPr>
      <dsp:spPr>
        <a:xfrm>
          <a:off x="0" y="2083333"/>
          <a:ext cx="8524875" cy="1029051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/>
            <a:t>Model doing (e.g. how to love)</a:t>
          </a:r>
          <a:endParaRPr lang="en-NZ" sz="5000" kern="1200" dirty="0"/>
        </a:p>
      </dsp:txBody>
      <dsp:txXfrm>
        <a:off x="0" y="2083333"/>
        <a:ext cx="8524875" cy="1029051"/>
      </dsp:txXfrm>
    </dsp:sp>
    <dsp:sp modelId="{F85CEE08-BEB7-4A45-9B29-18F1E4EA9BF2}">
      <dsp:nvSpPr>
        <dsp:cNvPr id="0" name=""/>
        <dsp:cNvSpPr/>
      </dsp:nvSpPr>
      <dsp:spPr>
        <a:xfrm>
          <a:off x="0" y="3124562"/>
          <a:ext cx="8524875" cy="1029051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5000" kern="1200" dirty="0"/>
            <a:t>Model saying (</a:t>
          </a:r>
          <a:r>
            <a:rPr lang="en-NZ" sz="5000" kern="1200" dirty="0" err="1"/>
            <a:t>inc.</a:t>
          </a:r>
          <a:r>
            <a:rPr lang="en-NZ" sz="5000" kern="1200" dirty="0"/>
            <a:t> God’s Story)</a:t>
          </a:r>
        </a:p>
      </dsp:txBody>
      <dsp:txXfrm>
        <a:off x="0" y="3124562"/>
        <a:ext cx="8524875" cy="10290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1A95C-3A5E-44F3-A65F-E52F58E66FF8}" type="datetimeFigureOut">
              <a:rPr lang="en-NZ" smtClean="0"/>
              <a:pPr/>
              <a:t>18/02/2018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B5A11-EFAB-4399-98FC-63A4C7F5082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30435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pPr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3607682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pPr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589982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pPr/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1830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pPr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875289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pPr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08868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pPr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232541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pPr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369273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pPr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093524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pPr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191436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pPr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9849113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5A11-EFAB-4399-98FC-63A4C7F5082A}" type="slidenum">
              <a:rPr lang="en-NZ" smtClean="0"/>
              <a:pPr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596700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19F036-EA80-4665-BE9F-2B35B0E43C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6F9A90C-6FEC-42C9-8C43-6DA73891F1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9B483D-262F-4252-84EA-DADA8BCB5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pPr/>
              <a:t>18/02/2018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C4490FD-00F5-4952-AA24-D407B7F3B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3D0B42B-1F52-4233-A1FC-06B5FD4A7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07357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DFF5A6-DA38-4509-BD3F-D55140EC1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C737EAD-A519-49B9-B515-772298548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A5E8320-4D16-450D-9FC2-968CE463B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pPr/>
              <a:t>18/02/2018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ADC654-ECF8-47B6-B88D-A094E5C13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DBC4C0-6F56-4ABF-9A07-96849314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47810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3C7112C-931B-4029-BAAF-CDB6A827B3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3FA7552-4AE6-4885-8D19-03510C590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A9732A-C504-4E47-8F7A-A4617705B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pPr/>
              <a:t>18/02/2018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BBF2EE-EE6E-4670-8020-3875BFCFD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D41FDA-CFFA-4602-8978-4D551ED25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722759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97C174-7EB4-48EA-B7C0-199FC1BD9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6F38659-5193-480E-9EC7-FD70F8214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2F96A4-71E2-4144-91E4-CE881B995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pPr/>
              <a:t>18/02/2018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67959CB-2C61-409E-AD59-714BBBF65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352D42-08E1-46B1-84E9-9D4E97D41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449277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E00EFC-548B-4093-8FED-0632341C8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A31AA13-197F-4B07-9C38-99D074457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988863-044F-41E7-9946-5E15E5B1C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pPr/>
              <a:t>18/02/2018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22621D-38BE-4C53-B9E6-74ED2A4EA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761001C-1798-4D9B-B9ED-834D6C05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8922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2DA205-6E01-4DB6-8879-BDA17D853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8CA82F-0B9E-47AB-8161-C9CF8758B0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B92667-6ACE-4FFF-B99A-EE3F9D2391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E1ED11-6986-4C45-9B38-EFE4F9525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pPr/>
              <a:t>18/02/2018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04D2F96-D171-40B9-8281-DF7D23FD4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5577B8E-037E-4D02-B1DF-4DABAB48A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97968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C152AF-B3D5-4414-A41A-DB0B36B8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77F3285-D376-48E4-B73E-77D23F5A7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2F74766-3F68-4C07-AE05-0522E7C34C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E819BE5-82C5-424E-8A64-8CDD7D05DA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1147588-82B7-4F1D-BCBA-926001F8AE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A2FD34F-AAAC-4B79-84FD-08D8E147F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pPr/>
              <a:t>18/02/2018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3F317EC-9B0E-43EE-80D0-A507B30CC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8EDA9A1-8741-4737-A9B8-18DD64000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72026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3E3592-A1F5-4954-B82B-AB5E4869F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6AE62D1-2912-4ACC-9A84-6C384F798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pPr/>
              <a:t>18/02/2018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41B0BD8-9317-4A5A-9091-0920FF70E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35F1561-2066-4781-9450-677B059EE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641147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D9EF3E4-98B0-4705-845A-F89CCB9EA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pPr/>
              <a:t>18/02/2018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4872706-AABC-4F5E-9F74-705905F4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9EDDEC-1786-4282-8434-523EADCF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22738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A397BC-E45B-44BF-B92D-5F87A1CF3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5721B6-BB72-41DD-B469-90CB2503E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B2977C7-33B7-437F-ADBC-ACD1BDC320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6642802-3869-4B73-A8AF-97D11BBF4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pPr/>
              <a:t>18/02/2018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E437299-D38D-4DD4-9DAC-659AEA273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0633FC2-569D-4452-8535-71CD153BC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50206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43BB19-00B4-42C4-B37D-553B7562D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B7AA9A3-E6B0-4298-A7D2-227BBE4B6A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FA21FDE-55C5-4A38-BAED-616A98F17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BD97BD1-B023-41EC-B9E6-DC97343EB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97E1-BA83-4FF7-A8CB-3F6E987D93F8}" type="datetimeFigureOut">
              <a:rPr lang="en-NZ" smtClean="0"/>
              <a:pPr/>
              <a:t>18/02/2018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955264-90A8-4B90-B485-B55739E8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0F269C1-9254-4811-9AEF-783AF1840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E01B-8E14-474E-8762-828529A5C53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86013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8FB8BE6-992F-44E6-A9EB-339520AC3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A8FBA8D-4E2E-4BE0-B4A0-17B97B695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5EEC4C7-08C3-42BF-BAE5-1C9DAA1388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097E1-BA83-4FF7-A8CB-3F6E987D93F8}" type="datetimeFigureOut">
              <a:rPr lang="en-NZ" smtClean="0"/>
              <a:pPr/>
              <a:t>18/02/2018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05FC3ED-007D-46EC-AA30-5DB90757AE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F52976-1C9A-4E3A-B0CC-6DC0F4B1A7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FE01B-8E14-474E-8762-828529A5C53A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116771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1F35B0-D5A0-4B0A-9D37-B2C29DB90F8D}"/>
              </a:ext>
            </a:extLst>
          </p:cNvPr>
          <p:cNvSpPr txBox="1">
            <a:spLocks/>
          </p:cNvSpPr>
          <p:nvPr/>
        </p:nvSpPr>
        <p:spPr>
          <a:xfrm>
            <a:off x="455677" y="285750"/>
            <a:ext cx="8232645" cy="62388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40000"/>
              </a:lnSpc>
            </a:pPr>
            <a:r>
              <a:rPr lang="en-NZ" sz="6300" b="1" dirty="0">
                <a:solidFill>
                  <a:schemeClr val="bg1"/>
                </a:solidFill>
              </a:rPr>
              <a:t>Then Jesus came to them and said, “All authority in heaven and on earth has been given to me. </a:t>
            </a:r>
          </a:p>
          <a:p>
            <a:pPr algn="ctr">
              <a:lnSpc>
                <a:spcPct val="140000"/>
              </a:lnSpc>
            </a:pPr>
            <a:r>
              <a:rPr lang="en-NZ" sz="6300" b="1" dirty="0">
                <a:solidFill>
                  <a:schemeClr val="bg1"/>
                </a:solidFill>
              </a:rPr>
              <a:t>Therefore go and make disciples of all nations, baptizing them in the name of the Father and of the Son and of the Holy Spirit, </a:t>
            </a:r>
          </a:p>
          <a:p>
            <a:pPr algn="ctr">
              <a:lnSpc>
                <a:spcPct val="140000"/>
              </a:lnSpc>
            </a:pPr>
            <a:r>
              <a:rPr lang="en-NZ" sz="6300" b="1" dirty="0">
                <a:solidFill>
                  <a:schemeClr val="bg1"/>
                </a:solidFill>
              </a:rPr>
              <a:t>and teaching them to obey everything I have commanded you. And surely I am with you always, </a:t>
            </a:r>
          </a:p>
          <a:p>
            <a:pPr algn="ctr">
              <a:lnSpc>
                <a:spcPct val="140000"/>
              </a:lnSpc>
            </a:pPr>
            <a:r>
              <a:rPr lang="en-NZ" sz="6300" b="1" dirty="0">
                <a:solidFill>
                  <a:schemeClr val="bg1"/>
                </a:solidFill>
              </a:rPr>
              <a:t>to the very end of the age.”</a:t>
            </a:r>
          </a:p>
          <a:p>
            <a:pPr algn="r">
              <a:lnSpc>
                <a:spcPct val="140000"/>
              </a:lnSpc>
            </a:pPr>
            <a:r>
              <a:rPr lang="en-US" altLang="zh-CN" sz="4800" b="1" dirty="0">
                <a:solidFill>
                  <a:schemeClr val="bg1"/>
                </a:solidFill>
              </a:rPr>
              <a:t>Matthew 28:18-20</a:t>
            </a:r>
          </a:p>
          <a:p>
            <a:pPr algn="ctr">
              <a:lnSpc>
                <a:spcPct val="140000"/>
              </a:lnSpc>
            </a:pPr>
            <a:endParaRPr lang="en-US" sz="4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995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63D550-EB08-418A-9D0E-8B1CC3498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751" y="365125"/>
            <a:ext cx="8023949" cy="1673225"/>
          </a:xfrm>
        </p:spPr>
        <p:txBody>
          <a:bodyPr>
            <a:noAutofit/>
          </a:bodyPr>
          <a:lstStyle/>
          <a:p>
            <a:r>
              <a:rPr lang="en-NZ" sz="6800" b="1" dirty="0">
                <a:solidFill>
                  <a:schemeClr val="bg1"/>
                </a:solidFill>
              </a:rPr>
              <a:t>Living life with Jesus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xmlns="" id="{4F38FB32-E81A-4206-9D2D-99843260FA07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257175" y="2174875"/>
          <a:ext cx="8524875" cy="415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8959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FD7783-BE93-40A0-A66C-4E6EF56AE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-200820"/>
            <a:ext cx="7886700" cy="1325563"/>
          </a:xfrm>
        </p:spPr>
        <p:txBody>
          <a:bodyPr/>
          <a:lstStyle/>
          <a:p>
            <a:r>
              <a:rPr lang="en-NZ" b="1" dirty="0">
                <a:solidFill>
                  <a:schemeClr val="bg1"/>
                </a:solidFill>
              </a:rPr>
              <a:t>God’s Story  -  Creation to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E4F120-2662-4BA7-BB1A-807FC7FAE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971550"/>
            <a:ext cx="8286750" cy="5868195"/>
          </a:xfrm>
          <a:solidFill>
            <a:schemeClr val="tx1">
              <a:lumMod val="75000"/>
              <a:lumOff val="25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en-NZ" dirty="0">
                <a:solidFill>
                  <a:schemeClr val="bg1"/>
                </a:solidFill>
              </a:rPr>
              <a:t>In the beginning God created a perfect world.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People disobeyed God and brought shame to God.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God removed people from His family to protect His honour.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Jesus was God’s only son and always honoured God.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Jesus came to rescue us from shame and bring us back into God’s family.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Jesus died a shameful death on a cross.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God accepted the shameful death of Jesus.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The death of Jesus returned God’s honour and took away our shame.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God raised Jesus to life.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God gave Jesus the seat of honour.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Because Jesus died to remove all your shame,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Jesus invites you to become part of God’s family.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Would you like to join His family?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With faith ask Jesus to remove your shame, with faith ask God to be your Father.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211848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1F35B0-D5A0-4B0A-9D37-B2C29DB90F8D}"/>
              </a:ext>
            </a:extLst>
          </p:cNvPr>
          <p:cNvSpPr txBox="1">
            <a:spLocks/>
          </p:cNvSpPr>
          <p:nvPr/>
        </p:nvSpPr>
        <p:spPr>
          <a:xfrm>
            <a:off x="455677" y="285750"/>
            <a:ext cx="8232645" cy="62388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40000"/>
              </a:lnSpc>
            </a:pPr>
            <a:r>
              <a:rPr lang="en-US" altLang="zh-CN" sz="11000" b="1" dirty="0">
                <a:solidFill>
                  <a:schemeClr val="bg1"/>
                </a:solidFill>
                <a:latin typeface="Arial Black" panose="020B0A04020102020204" pitchFamily="34" charset="0"/>
              </a:rPr>
              <a:t>Go</a:t>
            </a:r>
            <a:r>
              <a:rPr lang="en-US" altLang="zh-CN" sz="6400" b="1" dirty="0">
                <a:solidFill>
                  <a:schemeClr val="bg1"/>
                </a:solidFill>
              </a:rPr>
              <a:t> </a:t>
            </a:r>
            <a:r>
              <a:rPr lang="en-NZ" altLang="zh-CN" sz="6000" b="1" dirty="0">
                <a:solidFill>
                  <a:schemeClr val="bg1"/>
                </a:solidFill>
              </a:rPr>
              <a:t>and make disciples of all nations….</a:t>
            </a:r>
          </a:p>
          <a:p>
            <a:pPr algn="ctr">
              <a:lnSpc>
                <a:spcPct val="140000"/>
              </a:lnSpc>
            </a:pPr>
            <a:endParaRPr lang="en-NZ" altLang="zh-CN" sz="5000" b="1" dirty="0">
              <a:solidFill>
                <a:schemeClr val="bg1"/>
              </a:solidFill>
            </a:endParaRPr>
          </a:p>
          <a:p>
            <a:pPr algn="ctr">
              <a:lnSpc>
                <a:spcPct val="140000"/>
              </a:lnSpc>
            </a:pPr>
            <a:r>
              <a:rPr lang="en-US" altLang="zh-CN" sz="3200" b="1" dirty="0">
                <a:solidFill>
                  <a:schemeClr val="bg1"/>
                </a:solidFill>
              </a:rPr>
              <a:t>Matthew 28:19 </a:t>
            </a:r>
            <a:endParaRPr lang="en-NZ" altLang="zh-CN" sz="3200" b="1" dirty="0">
              <a:solidFill>
                <a:schemeClr val="bg1"/>
              </a:solidFill>
            </a:endParaRPr>
          </a:p>
          <a:p>
            <a:pPr algn="ctr"/>
            <a:endParaRPr lang="en-US" sz="4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052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1F35B0-D5A0-4B0A-9D37-B2C29DB90F8D}"/>
              </a:ext>
            </a:extLst>
          </p:cNvPr>
          <p:cNvSpPr txBox="1">
            <a:spLocks/>
          </p:cNvSpPr>
          <p:nvPr/>
        </p:nvSpPr>
        <p:spPr>
          <a:xfrm>
            <a:off x="455677" y="285750"/>
            <a:ext cx="8232645" cy="6238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40000"/>
              </a:lnSpc>
            </a:pPr>
            <a:r>
              <a:rPr lang="en-US" altLang="zh-CN" sz="7200" b="1" dirty="0">
                <a:solidFill>
                  <a:schemeClr val="bg1"/>
                </a:solidFill>
              </a:rPr>
              <a:t>Go</a:t>
            </a:r>
            <a:r>
              <a:rPr lang="en-US" altLang="zh-CN" sz="6400" b="1" dirty="0">
                <a:solidFill>
                  <a:schemeClr val="bg1"/>
                </a:solidFill>
              </a:rPr>
              <a:t> </a:t>
            </a:r>
            <a:r>
              <a:rPr lang="en-NZ" altLang="zh-CN" sz="5000" b="1" dirty="0">
                <a:solidFill>
                  <a:schemeClr val="bg1"/>
                </a:solidFill>
              </a:rPr>
              <a:t>and </a:t>
            </a:r>
            <a:r>
              <a:rPr lang="en-NZ" altLang="zh-CN" sz="7200" b="1" dirty="0">
                <a:solidFill>
                  <a:schemeClr val="bg1"/>
                </a:solidFill>
              </a:rPr>
              <a:t>make disciples </a:t>
            </a:r>
            <a:r>
              <a:rPr lang="en-NZ" altLang="zh-CN" sz="5000" b="1" dirty="0">
                <a:solidFill>
                  <a:schemeClr val="bg1"/>
                </a:solidFill>
              </a:rPr>
              <a:t>of all nations….</a:t>
            </a:r>
          </a:p>
          <a:p>
            <a:pPr algn="ctr">
              <a:lnSpc>
                <a:spcPct val="140000"/>
              </a:lnSpc>
            </a:pPr>
            <a:endParaRPr lang="en-NZ" altLang="zh-CN" sz="5000" b="1" dirty="0">
              <a:solidFill>
                <a:schemeClr val="bg1"/>
              </a:solidFill>
            </a:endParaRPr>
          </a:p>
          <a:p>
            <a:pPr algn="ctr">
              <a:lnSpc>
                <a:spcPct val="140000"/>
              </a:lnSpc>
            </a:pPr>
            <a:r>
              <a:rPr lang="en-US" altLang="zh-CN" sz="3200" b="1" dirty="0">
                <a:solidFill>
                  <a:schemeClr val="bg1"/>
                </a:solidFill>
              </a:rPr>
              <a:t>Matthew 28:19 </a:t>
            </a:r>
            <a:endParaRPr lang="en-NZ" altLang="zh-CN" sz="3200" b="1" dirty="0">
              <a:solidFill>
                <a:schemeClr val="bg1"/>
              </a:solidFill>
            </a:endParaRPr>
          </a:p>
          <a:p>
            <a:pPr algn="ctr"/>
            <a:endParaRPr lang="en-US" sz="4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291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1F35B0-D5A0-4B0A-9D37-B2C29DB90F8D}"/>
              </a:ext>
            </a:extLst>
          </p:cNvPr>
          <p:cNvSpPr txBox="1">
            <a:spLocks/>
          </p:cNvSpPr>
          <p:nvPr/>
        </p:nvSpPr>
        <p:spPr>
          <a:xfrm>
            <a:off x="455677" y="285750"/>
            <a:ext cx="8232645" cy="62388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en-NZ" sz="2800" b="1" dirty="0">
                <a:solidFill>
                  <a:schemeClr val="bg1"/>
                </a:solidFill>
              </a:rPr>
              <a:t>Matthew 4:18-20 </a:t>
            </a:r>
          </a:p>
          <a:p>
            <a:pPr>
              <a:lnSpc>
                <a:spcPct val="120000"/>
              </a:lnSpc>
            </a:pPr>
            <a:endParaRPr lang="en-NZ" sz="2800" b="1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</a:pPr>
            <a:r>
              <a:rPr lang="en-NZ" sz="2600" b="1" dirty="0">
                <a:solidFill>
                  <a:schemeClr val="bg1"/>
                </a:solidFill>
              </a:rPr>
              <a:t>As Jesus was walking beside the Sea of Galilee, he saw two brothers, Simon called Peter and his brother Andrew. They were casting a net into the lake, for they were fishermen. </a:t>
            </a:r>
          </a:p>
          <a:p>
            <a:pPr>
              <a:lnSpc>
                <a:spcPct val="120000"/>
              </a:lnSpc>
            </a:pPr>
            <a:endParaRPr lang="en-NZ" sz="2800" b="1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</a:pPr>
            <a:r>
              <a:rPr lang="en-NZ" sz="4700" b="1" baseline="30000" dirty="0">
                <a:solidFill>
                  <a:schemeClr val="bg1"/>
                </a:solidFill>
              </a:rPr>
              <a:t> </a:t>
            </a:r>
            <a:r>
              <a:rPr lang="en-NZ" sz="5200" b="1" dirty="0">
                <a:solidFill>
                  <a:schemeClr val="bg1"/>
                </a:solidFill>
              </a:rPr>
              <a:t>“Come, follow me,” </a:t>
            </a:r>
            <a:r>
              <a:rPr lang="en-NZ" b="1" dirty="0">
                <a:solidFill>
                  <a:schemeClr val="bg1"/>
                </a:solidFill>
              </a:rPr>
              <a:t> Jesus said, </a:t>
            </a:r>
          </a:p>
          <a:p>
            <a:pPr>
              <a:lnSpc>
                <a:spcPct val="120000"/>
              </a:lnSpc>
            </a:pPr>
            <a:r>
              <a:rPr lang="en-NZ" sz="3200" b="1" dirty="0">
                <a:solidFill>
                  <a:schemeClr val="bg1"/>
                </a:solidFill>
              </a:rPr>
              <a:t>“and I will send you out to fish for people.”</a:t>
            </a:r>
          </a:p>
          <a:p>
            <a:pPr algn="r">
              <a:lnSpc>
                <a:spcPct val="120000"/>
              </a:lnSpc>
            </a:pPr>
            <a:r>
              <a:rPr lang="en-NZ" sz="3200" b="1" dirty="0">
                <a:solidFill>
                  <a:schemeClr val="bg1"/>
                </a:solidFill>
              </a:rPr>
              <a:t>At once they left their nets and followed Him.</a:t>
            </a:r>
          </a:p>
          <a:p>
            <a:pPr>
              <a:lnSpc>
                <a:spcPct val="120000"/>
              </a:lnSpc>
            </a:pPr>
            <a:r>
              <a:rPr lang="en-NZ" b="1" dirty="0">
                <a:solidFill>
                  <a:schemeClr val="bg1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26428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1F35B0-D5A0-4B0A-9D37-B2C29DB90F8D}"/>
              </a:ext>
            </a:extLst>
          </p:cNvPr>
          <p:cNvSpPr txBox="1">
            <a:spLocks/>
          </p:cNvSpPr>
          <p:nvPr/>
        </p:nvSpPr>
        <p:spPr>
          <a:xfrm>
            <a:off x="455677" y="285750"/>
            <a:ext cx="8232645" cy="6238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NZ" dirty="0">
                <a:solidFill>
                  <a:schemeClr val="bg1"/>
                </a:solidFill>
              </a:rPr>
              <a:t>John 1:39</a:t>
            </a:r>
          </a:p>
          <a:p>
            <a:pPr>
              <a:lnSpc>
                <a:spcPct val="120000"/>
              </a:lnSpc>
            </a:pPr>
            <a:r>
              <a:rPr lang="en-NZ" dirty="0">
                <a:solidFill>
                  <a:schemeClr val="bg1"/>
                </a:solidFill>
              </a:rPr>
              <a:t>“Come,” Jesus replied, “and you will see.”  So they went and saw where He was staying, and </a:t>
            </a:r>
          </a:p>
          <a:p>
            <a:pPr>
              <a:lnSpc>
                <a:spcPct val="120000"/>
              </a:lnSpc>
            </a:pPr>
            <a:r>
              <a:rPr lang="en-NZ" sz="5200" b="1" dirty="0">
                <a:solidFill>
                  <a:schemeClr val="bg1"/>
                </a:solidFill>
              </a:rPr>
              <a:t>they spent that day with Him</a:t>
            </a:r>
            <a:r>
              <a:rPr lang="en-NZ" dirty="0">
                <a:solidFill>
                  <a:schemeClr val="bg1"/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en-NZ" dirty="0">
                <a:solidFill>
                  <a:schemeClr val="bg1"/>
                </a:solidFill>
              </a:rPr>
              <a:t>			It was about four in the afternoon.</a:t>
            </a:r>
          </a:p>
          <a:p>
            <a:pPr>
              <a:lnSpc>
                <a:spcPct val="120000"/>
              </a:lnSpc>
            </a:pPr>
            <a:r>
              <a:rPr lang="en-NZ" b="1" dirty="0">
                <a:solidFill>
                  <a:schemeClr val="bg1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709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1F35B0-D5A0-4B0A-9D37-B2C29DB90F8D}"/>
              </a:ext>
            </a:extLst>
          </p:cNvPr>
          <p:cNvSpPr txBox="1">
            <a:spLocks/>
          </p:cNvSpPr>
          <p:nvPr/>
        </p:nvSpPr>
        <p:spPr>
          <a:xfrm>
            <a:off x="455677" y="285750"/>
            <a:ext cx="8232645" cy="62388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40000"/>
              </a:lnSpc>
            </a:pPr>
            <a:endParaRPr lang="en-US" altLang="zh-CN" sz="5000" b="1" dirty="0">
              <a:solidFill>
                <a:schemeClr val="bg1"/>
              </a:solidFill>
            </a:endParaRPr>
          </a:p>
          <a:p>
            <a:pPr algn="ctr">
              <a:lnSpc>
                <a:spcPct val="140000"/>
              </a:lnSpc>
            </a:pPr>
            <a:r>
              <a:rPr lang="en-US" altLang="zh-CN" sz="6400" b="1" dirty="0">
                <a:solidFill>
                  <a:schemeClr val="bg1"/>
                </a:solidFill>
              </a:rPr>
              <a:t>Matthew 28:19 </a:t>
            </a:r>
          </a:p>
          <a:p>
            <a:pPr algn="ctr">
              <a:lnSpc>
                <a:spcPct val="140000"/>
              </a:lnSpc>
            </a:pPr>
            <a:r>
              <a:rPr lang="en-US" altLang="zh-CN" sz="6400" b="1" dirty="0">
                <a:solidFill>
                  <a:schemeClr val="bg1"/>
                </a:solidFill>
              </a:rPr>
              <a:t>Go </a:t>
            </a:r>
            <a:r>
              <a:rPr lang="en-NZ" altLang="zh-CN" sz="6400" b="1" dirty="0">
                <a:solidFill>
                  <a:schemeClr val="bg1"/>
                </a:solidFill>
              </a:rPr>
              <a:t>and  </a:t>
            </a:r>
            <a:r>
              <a:rPr lang="en-NZ" altLang="zh-CN" sz="10900" b="1" dirty="0">
                <a:solidFill>
                  <a:schemeClr val="bg1"/>
                </a:solidFill>
              </a:rPr>
              <a:t>make disciples</a:t>
            </a:r>
            <a:r>
              <a:rPr lang="en-NZ" altLang="zh-CN" sz="6400" b="1" dirty="0">
                <a:solidFill>
                  <a:schemeClr val="bg1"/>
                </a:solidFill>
              </a:rPr>
              <a:t>  of all nations….</a:t>
            </a:r>
          </a:p>
          <a:p>
            <a:pPr algn="ctr">
              <a:lnSpc>
                <a:spcPct val="140000"/>
              </a:lnSpc>
            </a:pPr>
            <a:endParaRPr lang="en-NZ" altLang="zh-CN" sz="5000" b="1" dirty="0">
              <a:solidFill>
                <a:schemeClr val="bg1"/>
              </a:solidFill>
            </a:endParaRPr>
          </a:p>
          <a:p>
            <a:pPr algn="ctr">
              <a:lnSpc>
                <a:spcPct val="140000"/>
              </a:lnSpc>
            </a:pPr>
            <a:r>
              <a:rPr lang="ja-JP" altLang="en-US" sz="5000" b="1" dirty="0">
                <a:solidFill>
                  <a:schemeClr val="bg1"/>
                </a:solidFill>
              </a:rPr>
              <a:t>だから、出て行って、すべての人々をわたしの弟子とし </a:t>
            </a:r>
            <a:r>
              <a:rPr lang="en-NZ" altLang="zh-CN" sz="4800" b="1" dirty="0">
                <a:solidFill>
                  <a:schemeClr val="bg1"/>
                </a:solidFill>
              </a:rPr>
              <a:t>. . . .</a:t>
            </a:r>
          </a:p>
          <a:p>
            <a:pPr algn="r">
              <a:lnSpc>
                <a:spcPct val="140000"/>
              </a:lnSpc>
            </a:pPr>
            <a:r>
              <a:rPr lang="ja-JP" altLang="en-US" sz="3600" b="1" dirty="0">
                <a:solidFill>
                  <a:schemeClr val="bg1"/>
                </a:solidFill>
              </a:rPr>
              <a:t>マタイの福音書 </a:t>
            </a:r>
            <a:r>
              <a:rPr lang="en-US" altLang="ja-JP" sz="3600" b="1" dirty="0">
                <a:solidFill>
                  <a:schemeClr val="bg1"/>
                </a:solidFill>
              </a:rPr>
              <a:t>28:19</a:t>
            </a:r>
            <a:endParaRPr lang="en-NZ" sz="5000" dirty="0">
              <a:solidFill>
                <a:schemeClr val="bg1"/>
              </a:solidFill>
            </a:endParaRPr>
          </a:p>
          <a:p>
            <a:pPr algn="ctr"/>
            <a:endParaRPr lang="en-US" sz="4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132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63D550-EB08-418A-9D0E-8B1CC3498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751" y="365125"/>
            <a:ext cx="8023949" cy="1673225"/>
          </a:xfrm>
        </p:spPr>
        <p:txBody>
          <a:bodyPr>
            <a:noAutofit/>
          </a:bodyPr>
          <a:lstStyle/>
          <a:p>
            <a:r>
              <a:rPr lang="en-NZ" sz="6800" b="1" dirty="0">
                <a:solidFill>
                  <a:schemeClr val="bg1"/>
                </a:solidFill>
              </a:rPr>
              <a:t>Living life with Jesus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xmlns="" id="{4F38FB32-E81A-4206-9D2D-99843260FA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272018927"/>
              </p:ext>
            </p:extLst>
          </p:nvPr>
        </p:nvGraphicFramePr>
        <p:xfrm>
          <a:off x="257175" y="2174875"/>
          <a:ext cx="8524875" cy="415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17351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63D550-EB08-418A-9D0E-8B1CC3498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751" y="365125"/>
            <a:ext cx="8023949" cy="1673225"/>
          </a:xfrm>
        </p:spPr>
        <p:txBody>
          <a:bodyPr>
            <a:noAutofit/>
          </a:bodyPr>
          <a:lstStyle/>
          <a:p>
            <a:r>
              <a:rPr lang="en-NZ" sz="6800" b="1" dirty="0">
                <a:solidFill>
                  <a:schemeClr val="bg1"/>
                </a:solidFill>
              </a:rPr>
              <a:t>Living life with Jesus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xmlns="" id="{4F38FB32-E81A-4206-9D2D-99843260FA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66076747"/>
              </p:ext>
            </p:extLst>
          </p:nvPr>
        </p:nvGraphicFramePr>
        <p:xfrm>
          <a:off x="257175" y="2174875"/>
          <a:ext cx="8524875" cy="415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48895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63D550-EB08-418A-9D0E-8B1CC3498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751" y="365125"/>
            <a:ext cx="8023949" cy="1673225"/>
          </a:xfrm>
        </p:spPr>
        <p:txBody>
          <a:bodyPr>
            <a:noAutofit/>
          </a:bodyPr>
          <a:lstStyle/>
          <a:p>
            <a:r>
              <a:rPr lang="en-NZ" sz="6800" b="1" dirty="0">
                <a:solidFill>
                  <a:schemeClr val="bg1"/>
                </a:solidFill>
              </a:rPr>
              <a:t>Living life with Jesus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xmlns="" id="{4F38FB32-E81A-4206-9D2D-99843260FA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314419668"/>
              </p:ext>
            </p:extLst>
          </p:nvPr>
        </p:nvGraphicFramePr>
        <p:xfrm>
          <a:off x="257175" y="2174875"/>
          <a:ext cx="8524875" cy="415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50515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flock of seagulls standing on a beach&#10;&#10;Description generated with very high confidence">
            <a:extLst>
              <a:ext uri="{FF2B5EF4-FFF2-40B4-BE49-F238E27FC236}">
                <a16:creationId xmlns:a16="http://schemas.microsoft.com/office/drawing/2014/main" xmlns="" id="{B6AB90EB-75F6-4410-A041-9B66042CD4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229" y="914400"/>
            <a:ext cx="7557542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383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2412</TotalTime>
  <Words>304</Words>
  <Application>Microsoft Office PowerPoint</Application>
  <PresentationFormat>On-screen Show (4:3)</PresentationFormat>
  <Paragraphs>70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Living life with Jesus</vt:lpstr>
      <vt:lpstr>Living life with Jesus</vt:lpstr>
      <vt:lpstr>Living life with Jesus</vt:lpstr>
      <vt:lpstr>Slide 9</vt:lpstr>
      <vt:lpstr>Living life with Jesus</vt:lpstr>
      <vt:lpstr>God’s Story  -  Creation to Christ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and Jo Ennion</dc:creator>
  <cp:lastModifiedBy>Trinity Church</cp:lastModifiedBy>
  <cp:revision>234</cp:revision>
  <dcterms:created xsi:type="dcterms:W3CDTF">2017-12-16T01:03:12Z</dcterms:created>
  <dcterms:modified xsi:type="dcterms:W3CDTF">2018-02-17T22:54:25Z</dcterms:modified>
</cp:coreProperties>
</file>