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84" r:id="rId3"/>
    <p:sldId id="269" r:id="rId4"/>
    <p:sldId id="28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5294" autoAdjust="0"/>
  </p:normalViewPr>
  <p:slideViewPr>
    <p:cSldViewPr snapToGrid="0">
      <p:cViewPr varScale="1">
        <p:scale>
          <a:sx n="70" d="100"/>
          <a:sy n="70" d="100"/>
        </p:scale>
        <p:origin x="-300" y="-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pPr/>
              <a:t>1/14/2018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pPr/>
              <a:t>1/14/2018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082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515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50" y="0"/>
            <a:ext cx="37719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833" y="3019706"/>
            <a:ext cx="363474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833" y="5381894"/>
            <a:ext cx="363474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0" y="2057400"/>
            <a:ext cx="1117854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5054347" y="2057400"/>
            <a:ext cx="1545575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6682217" y="2057400"/>
            <a:ext cx="2462022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98731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720709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90501"/>
            <a:ext cx="154305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90501"/>
            <a:ext cx="5800725" cy="59864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1021014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3405116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00149" y="2059146"/>
            <a:ext cx="5399772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3833" y="2263914"/>
            <a:ext cx="521208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3833" y="5381894"/>
            <a:ext cx="521208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0" y="2059146"/>
            <a:ext cx="1117854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6682217" y="2059146"/>
            <a:ext cx="2462022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89894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1" orient="horz" pos="3768" userDrawn="1">
          <p15:clr>
            <a:srgbClr val="FDE53C"/>
          </p15:clr>
        </p15:guide>
        <p15:guide id="2" orient="horz" pos="1296" userDrawn="1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7276" y="1556281"/>
            <a:ext cx="3457574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556281"/>
            <a:ext cx="3457331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2781687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7274" y="1554480"/>
            <a:ext cx="3456432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274" y="2434148"/>
            <a:ext cx="3456432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554480"/>
            <a:ext cx="3457575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434148"/>
            <a:ext cx="3457575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2827180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2465877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1107393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1825" y="919616"/>
            <a:ext cx="3116717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7275" y="915923"/>
            <a:ext cx="3912734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1825" y="3502152"/>
            <a:ext cx="3116717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3023549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1826" y="919616"/>
            <a:ext cx="3116717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4970008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1826" y="3502153"/>
            <a:ext cx="3116717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216422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124712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11" name="Rectangle 10"/>
          <p:cNvSpPr/>
          <p:nvPr/>
        </p:nvSpPr>
        <p:spPr>
          <a:xfrm>
            <a:off x="1207008" y="6629400"/>
            <a:ext cx="7936992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7520" y="276087"/>
            <a:ext cx="7028962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7520" y="1566001"/>
            <a:ext cx="7028961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</a:t>
            </a:r>
            <a:r>
              <a:rPr dirty="0"/>
              <a:t>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3078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052" y="6629400"/>
            <a:ext cx="750497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28288" y="6629400"/>
            <a:ext cx="685819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9.svg"/><Relationship Id="rId4" Type="http://schemas.openxmlformats.org/officeDocument/2006/relationships/image" Target="../media/image7.png"/><Relationship Id="rId9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‘I believe in God…Maker of heaven and earth…’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Confessing Our Faith</a:t>
            </a:r>
          </a:p>
        </p:txBody>
      </p:sp>
    </p:spTree>
    <p:extLst>
      <p:ext uri="{BB962C8B-B14F-4D97-AF65-F5344CB8AC3E}">
        <p14:creationId xmlns:p14="http://schemas.microsoft.com/office/powerpoint/2010/main" xmlns="" val="4261546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phic 19" descr="Confused Face with No Fill">
            <a:extLst>
              <a:ext uri="{FF2B5EF4-FFF2-40B4-BE49-F238E27FC236}">
                <a16:creationId xmlns:a16="http://schemas.microsoft.com/office/drawing/2014/main" xmlns="" id="{76A5C746-DAB4-4509-9F45-A09EE906AF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904712" y="-115831"/>
            <a:ext cx="6762773" cy="6762773"/>
          </a:xfrm>
          <a:prstGeom prst="rect">
            <a:avLst/>
          </a:prstGeom>
        </p:spPr>
      </p:pic>
      <p:pic>
        <p:nvPicPr>
          <p:cNvPr id="14" name="Content Placeholder 13" descr="Car">
            <a:extLst>
              <a:ext uri="{FF2B5EF4-FFF2-40B4-BE49-F238E27FC236}">
                <a16:creationId xmlns:a16="http://schemas.microsoft.com/office/drawing/2014/main" xmlns="" id="{A9E8660B-58AE-4B39-9180-FA0F4AFAB6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38250" y="734096"/>
            <a:ext cx="1743512" cy="1743512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4EB4FE0-330A-445F-9E35-AD39DF9A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NZ" smtClean="0"/>
              <a:pPr/>
              <a:t>2</a:t>
            </a:fld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68F8D40-4770-466A-B72A-E9D148A3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1/14/2018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3582916-E7D9-4F02-8D31-485BA5B62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pic>
        <p:nvPicPr>
          <p:cNvPr id="16" name="Graphic 15" descr="Saxophone">
            <a:extLst>
              <a:ext uri="{FF2B5EF4-FFF2-40B4-BE49-F238E27FC236}">
                <a16:creationId xmlns:a16="http://schemas.microsoft.com/office/drawing/2014/main" xmlns="" id="{D8FB29D3-7465-4B46-8572-0BD1A5C6827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715300" y="2477608"/>
            <a:ext cx="1765382" cy="1765382"/>
          </a:xfrm>
          <a:prstGeom prst="rect">
            <a:avLst/>
          </a:prstGeom>
        </p:spPr>
      </p:pic>
      <p:pic>
        <p:nvPicPr>
          <p:cNvPr id="18" name="Graphic 17" descr="Ice cream">
            <a:extLst>
              <a:ext uri="{FF2B5EF4-FFF2-40B4-BE49-F238E27FC236}">
                <a16:creationId xmlns:a16="http://schemas.microsoft.com/office/drawing/2014/main" xmlns="" id="{0F83ADDA-363A-4E33-9CED-1239662B5C2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15300" y="4601308"/>
            <a:ext cx="1669774" cy="166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64317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13833" y="2136913"/>
            <a:ext cx="5212080" cy="369450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our Father with absolute and perfect control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 that God made is good and to be valued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made like God to care for God’s creation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752628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‘I believe in God…Maker of heaven and earth…’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Confessing Our Faith</a:t>
            </a:r>
          </a:p>
        </p:txBody>
      </p:sp>
    </p:spTree>
    <p:extLst>
      <p:ext uri="{BB962C8B-B14F-4D97-AF65-F5344CB8AC3E}">
        <p14:creationId xmlns:p14="http://schemas.microsoft.com/office/powerpoint/2010/main" xmlns="" val="4085054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 ecology education photo presentation</Template>
  <TotalTime>26</TotalTime>
  <Words>42</Words>
  <Application>Microsoft Office PowerPoint</Application>
  <PresentationFormat>On-screen Show (4:3)</PresentationFormat>
  <Paragraphs>12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Ecology 16x9</vt:lpstr>
      <vt:lpstr>‘I believe in God…Maker of heaven and earth…’</vt:lpstr>
      <vt:lpstr>Slide 2</vt:lpstr>
      <vt:lpstr>Slide 3</vt:lpstr>
      <vt:lpstr>‘I believe in God…Maker of heaven and earth…’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‘I believe in God…Maker of heaven and earth…’</dc:title>
  <dc:creator>Geoff Macpherson</dc:creator>
  <cp:lastModifiedBy>Trinity Church</cp:lastModifiedBy>
  <cp:revision>3</cp:revision>
  <dcterms:created xsi:type="dcterms:W3CDTF">2018-01-12T01:32:56Z</dcterms:created>
  <dcterms:modified xsi:type="dcterms:W3CDTF">2018-01-13T20:24:18Z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