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1" r:id="rId3"/>
    <p:sldId id="260" r:id="rId4"/>
    <p:sldId id="261" r:id="rId5"/>
    <p:sldId id="262" r:id="rId6"/>
    <p:sldId id="264" r:id="rId7"/>
    <p:sldId id="263" r:id="rId8"/>
    <p:sldId id="265" r:id="rId9"/>
    <p:sldId id="267" r:id="rId10"/>
    <p:sldId id="268" r:id="rId11"/>
    <p:sldId id="266" r:id="rId12"/>
    <p:sldId id="270" r:id="rId13"/>
    <p:sldId id="269" r:id="rId14"/>
    <p:sldId id="258" r:id="rId15"/>
    <p:sldId id="259"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4660"/>
  </p:normalViewPr>
  <p:slideViewPr>
    <p:cSldViewPr snapToGrid="0">
      <p:cViewPr varScale="1">
        <p:scale>
          <a:sx n="58" d="100"/>
          <a:sy n="58" d="100"/>
        </p:scale>
        <p:origin x="-102" y="-35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10DD06B-7E44-4E9D-B59E-900B6F386B9B}" type="datetimeFigureOut">
              <a:rPr lang="en-US"/>
              <a:pPr>
                <a:defRPr/>
              </a:pPr>
              <a:t>2/26/2017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CCD99C-988E-4E05-A462-57F2938FD53C}" type="slidenum">
              <a:rPr lang="en-US"/>
              <a:pPr>
                <a:defRPr/>
              </a:pPr>
              <a:t>‹#›</a:t>
            </a:fld>
            <a:endParaRPr lang="en-US"/>
          </a:p>
        </p:txBody>
      </p:sp>
    </p:spTree>
    <p:extLst>
      <p:ext uri="{BB962C8B-B14F-4D97-AF65-F5344CB8AC3E}">
        <p14:creationId xmlns:p14="http://schemas.microsoft.com/office/powerpoint/2010/main" xmlns="" val="36390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CA3293-011C-4C3C-BD02-7ED55E8E6B8A}" type="datetimeFigureOut">
              <a:rPr lang="en-US"/>
              <a:pPr>
                <a:defRPr/>
              </a:pPr>
              <a:t>2/26/2017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0DC86F-AA59-4A6D-812A-D25DD095175B}" type="slidenum">
              <a:rPr lang="en-US"/>
              <a:pPr>
                <a:defRPr/>
              </a:pPr>
              <a:t>‹#›</a:t>
            </a:fld>
            <a:endParaRPr lang="en-US"/>
          </a:p>
        </p:txBody>
      </p:sp>
    </p:spTree>
    <p:extLst>
      <p:ext uri="{BB962C8B-B14F-4D97-AF65-F5344CB8AC3E}">
        <p14:creationId xmlns:p14="http://schemas.microsoft.com/office/powerpoint/2010/main" xmlns="" val="313159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0485A1-7B08-41ED-B90E-06E9B11A5D38}" type="datetimeFigureOut">
              <a:rPr lang="en-US"/>
              <a:pPr>
                <a:defRPr/>
              </a:pPr>
              <a:t>2/26/2017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8AD5F4-7D96-4086-B63A-B6B68881174E}" type="slidenum">
              <a:rPr lang="en-US"/>
              <a:pPr>
                <a:defRPr/>
              </a:pPr>
              <a:t>‹#›</a:t>
            </a:fld>
            <a:endParaRPr lang="en-US"/>
          </a:p>
        </p:txBody>
      </p:sp>
    </p:spTree>
    <p:extLst>
      <p:ext uri="{BB962C8B-B14F-4D97-AF65-F5344CB8AC3E}">
        <p14:creationId xmlns:p14="http://schemas.microsoft.com/office/powerpoint/2010/main" xmlns="" val="272689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552786-2E70-4DCE-BFD9-DDA3003CC140}" type="datetimeFigureOut">
              <a:rPr lang="en-US"/>
              <a:pPr>
                <a:defRPr/>
              </a:pPr>
              <a:t>2/26/2017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5E0307-E726-46B8-A4C6-A28BA55E5DC8}" type="slidenum">
              <a:rPr lang="en-US"/>
              <a:pPr>
                <a:defRPr/>
              </a:pPr>
              <a:t>‹#›</a:t>
            </a:fld>
            <a:endParaRPr lang="en-US"/>
          </a:p>
        </p:txBody>
      </p:sp>
    </p:spTree>
    <p:extLst>
      <p:ext uri="{BB962C8B-B14F-4D97-AF65-F5344CB8AC3E}">
        <p14:creationId xmlns:p14="http://schemas.microsoft.com/office/powerpoint/2010/main" xmlns="" val="71888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DC41FFD-C85A-4A4A-903A-08ED22D4B396}" type="datetimeFigureOut">
              <a:rPr lang="en-US"/>
              <a:pPr>
                <a:defRPr/>
              </a:pPr>
              <a:t>2/26/2017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DDCEBD-CDEA-478F-96CF-BD87B3E9B23C}" type="slidenum">
              <a:rPr lang="en-US"/>
              <a:pPr>
                <a:defRPr/>
              </a:pPr>
              <a:t>‹#›</a:t>
            </a:fld>
            <a:endParaRPr lang="en-US"/>
          </a:p>
        </p:txBody>
      </p:sp>
    </p:spTree>
    <p:extLst>
      <p:ext uri="{BB962C8B-B14F-4D97-AF65-F5344CB8AC3E}">
        <p14:creationId xmlns:p14="http://schemas.microsoft.com/office/powerpoint/2010/main" xmlns="" val="434853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4D2ECC3-94CA-4EE7-A5D1-0D662A8C6D28}" type="datetimeFigureOut">
              <a:rPr lang="en-US"/>
              <a:pPr>
                <a:defRPr/>
              </a:pPr>
              <a:t>2/26/2017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6447F2-FEA4-4289-8F7B-C5A2E603484D}" type="slidenum">
              <a:rPr lang="en-US"/>
              <a:pPr>
                <a:defRPr/>
              </a:pPr>
              <a:t>‹#›</a:t>
            </a:fld>
            <a:endParaRPr lang="en-US"/>
          </a:p>
        </p:txBody>
      </p:sp>
    </p:spTree>
    <p:extLst>
      <p:ext uri="{BB962C8B-B14F-4D97-AF65-F5344CB8AC3E}">
        <p14:creationId xmlns:p14="http://schemas.microsoft.com/office/powerpoint/2010/main" xmlns="" val="421739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6CEB026-F409-4407-9633-2835EE0643A3}" type="datetimeFigureOut">
              <a:rPr lang="en-US"/>
              <a:pPr>
                <a:defRPr/>
              </a:pPr>
              <a:t>2/26/2017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20927F5-D0B8-4B6A-B821-D18FD2A2083D}" type="slidenum">
              <a:rPr lang="en-US"/>
              <a:pPr>
                <a:defRPr/>
              </a:pPr>
              <a:t>‹#›</a:t>
            </a:fld>
            <a:endParaRPr lang="en-US"/>
          </a:p>
        </p:txBody>
      </p:sp>
    </p:spTree>
    <p:extLst>
      <p:ext uri="{BB962C8B-B14F-4D97-AF65-F5344CB8AC3E}">
        <p14:creationId xmlns:p14="http://schemas.microsoft.com/office/powerpoint/2010/main" xmlns="" val="405613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09CAFF1-D0DE-432B-B6E2-C4D4CD489F0C}" type="datetimeFigureOut">
              <a:rPr lang="en-US"/>
              <a:pPr>
                <a:defRPr/>
              </a:pPr>
              <a:t>2/26/2017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40C832-9920-4039-B9C7-08F8B76D6884}" type="slidenum">
              <a:rPr lang="en-US"/>
              <a:pPr>
                <a:defRPr/>
              </a:pPr>
              <a:t>‹#›</a:t>
            </a:fld>
            <a:endParaRPr lang="en-US"/>
          </a:p>
        </p:txBody>
      </p:sp>
    </p:spTree>
    <p:extLst>
      <p:ext uri="{BB962C8B-B14F-4D97-AF65-F5344CB8AC3E}">
        <p14:creationId xmlns:p14="http://schemas.microsoft.com/office/powerpoint/2010/main" xmlns="" val="385417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25A2013-7180-4536-9E2D-E41D89A762F0}" type="datetimeFigureOut">
              <a:rPr lang="en-US"/>
              <a:pPr>
                <a:defRPr/>
              </a:pPr>
              <a:t>2/26/2017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E08F2EE-A764-4E2D-993A-3385435AE7AF}" type="slidenum">
              <a:rPr lang="en-US"/>
              <a:pPr>
                <a:defRPr/>
              </a:pPr>
              <a:t>‹#›</a:t>
            </a:fld>
            <a:endParaRPr lang="en-US"/>
          </a:p>
        </p:txBody>
      </p:sp>
    </p:spTree>
    <p:extLst>
      <p:ext uri="{BB962C8B-B14F-4D97-AF65-F5344CB8AC3E}">
        <p14:creationId xmlns:p14="http://schemas.microsoft.com/office/powerpoint/2010/main" xmlns="" val="221162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3398BB-43FF-4706-9800-2906FAFF656B}" type="datetimeFigureOut">
              <a:rPr lang="en-US"/>
              <a:pPr>
                <a:defRPr/>
              </a:pPr>
              <a:t>2/26/2017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D7AB06-1BA7-46EA-A84F-DE5D100255C9}" type="slidenum">
              <a:rPr lang="en-US"/>
              <a:pPr>
                <a:defRPr/>
              </a:pPr>
              <a:t>‹#›</a:t>
            </a:fld>
            <a:endParaRPr lang="en-US"/>
          </a:p>
        </p:txBody>
      </p:sp>
    </p:spTree>
    <p:extLst>
      <p:ext uri="{BB962C8B-B14F-4D97-AF65-F5344CB8AC3E}">
        <p14:creationId xmlns:p14="http://schemas.microsoft.com/office/powerpoint/2010/main" xmlns="" val="234807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72EEF1-E727-4181-9075-0DC29B73C38B}" type="datetimeFigureOut">
              <a:rPr lang="en-US"/>
              <a:pPr>
                <a:defRPr/>
              </a:pPr>
              <a:t>2/26/2017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244F26-32BF-4CF0-A4E5-2D4598528D07}" type="slidenum">
              <a:rPr lang="en-US"/>
              <a:pPr>
                <a:defRPr/>
              </a:pPr>
              <a:t>‹#›</a:t>
            </a:fld>
            <a:endParaRPr lang="en-US"/>
          </a:p>
        </p:txBody>
      </p:sp>
    </p:spTree>
    <p:extLst>
      <p:ext uri="{BB962C8B-B14F-4D97-AF65-F5344CB8AC3E}">
        <p14:creationId xmlns:p14="http://schemas.microsoft.com/office/powerpoint/2010/main" xmlns="" val="299405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AEAE4FC-8541-4C68-A822-B4F135DA6D10}" type="datetimeFigureOut">
              <a:rPr lang="en-US"/>
              <a:pPr>
                <a:defRPr/>
              </a:pPr>
              <a:t>2/26/2017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3B3D0B2-D0EC-4F0A-BB3F-5A20278540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1524000" y="0"/>
            <a:ext cx="9144000" cy="6858000"/>
          </a:xfrm>
          <a:prstGeom prst="rect">
            <a:avLst/>
          </a:prstGeom>
          <a:blipFill dpi="0" rotWithShape="1">
            <a:blip r:embed="rId3" cstate="print">
              <a:lum/>
            </a:blip>
            <a:srcRect/>
            <a:stretch>
              <a:fillRect l="-2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55" name="Rectangle 54"/>
          <p:cNvSpPr/>
          <p:nvPr/>
        </p:nvSpPr>
        <p:spPr>
          <a:xfrm>
            <a:off x="3359150" y="0"/>
            <a:ext cx="7308850" cy="68580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56" name="Rectangle 55"/>
          <p:cNvSpPr/>
          <p:nvPr/>
        </p:nvSpPr>
        <p:spPr>
          <a:xfrm>
            <a:off x="3216275" y="0"/>
            <a:ext cx="142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57" name="Rectangle 56"/>
          <p:cNvSpPr/>
          <p:nvPr/>
        </p:nvSpPr>
        <p:spPr>
          <a:xfrm>
            <a:off x="1524000" y="0"/>
            <a:ext cx="1692275" cy="6858000"/>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pic>
        <p:nvPicPr>
          <p:cNvPr id="2056" name="Picture 57" descr="CCSM logo-V.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20188" y="260350"/>
            <a:ext cx="1187450" cy="1050925"/>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59" name="Rectangle 58"/>
          <p:cNvSpPr/>
          <p:nvPr/>
        </p:nvSpPr>
        <p:spPr>
          <a:xfrm>
            <a:off x="1524000" y="6453188"/>
            <a:ext cx="9144000" cy="404812"/>
          </a:xfrm>
          <a:prstGeom prst="rect">
            <a:avLst/>
          </a:prstGeom>
          <a:solidFill>
            <a:srgbClr val="FF0000"/>
          </a:solidFill>
          <a:ln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60" name="Rectangle 59"/>
          <p:cNvSpPr/>
          <p:nvPr/>
        </p:nvSpPr>
        <p:spPr>
          <a:xfrm>
            <a:off x="1524000" y="6381750"/>
            <a:ext cx="9144000" cy="71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61" name="Rectangle 60"/>
          <p:cNvSpPr/>
          <p:nvPr/>
        </p:nvSpPr>
        <p:spPr>
          <a:xfrm>
            <a:off x="1524000" y="333375"/>
            <a:ext cx="5219700" cy="1295400"/>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2060" name="TextBox 61"/>
          <p:cNvSpPr txBox="1">
            <a:spLocks noChangeArrowheads="1"/>
          </p:cNvSpPr>
          <p:nvPr/>
        </p:nvSpPr>
        <p:spPr bwMode="auto">
          <a:xfrm>
            <a:off x="3287713" y="549275"/>
            <a:ext cx="3671887"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NZ" altLang="en-US" sz="2800" b="1">
                <a:solidFill>
                  <a:schemeClr val="bg1"/>
                </a:solidFill>
              </a:rPr>
              <a:t>CHINESE CHURCH SUPPORT MINISTRIES</a:t>
            </a:r>
          </a:p>
        </p:txBody>
      </p:sp>
      <p:pic>
        <p:nvPicPr>
          <p:cNvPr id="63" name="Picture 62" descr="chinese_flag_map_by_shitalloverhumanity-d5fv2cc.png"/>
          <p:cNvPicPr>
            <a:picLocks noChangeAspect="1"/>
          </p:cNvPicPr>
          <p:nvPr/>
        </p:nvPicPr>
        <p:blipFill>
          <a:blip r:embed="rId5" cstate="print"/>
          <a:stretch>
            <a:fillRect/>
          </a:stretch>
        </p:blipFill>
        <p:spPr>
          <a:xfrm>
            <a:off x="4583113" y="2565400"/>
            <a:ext cx="3340100" cy="2809875"/>
          </a:xfrm>
          <a:prstGeom prst="rect">
            <a:avLst/>
          </a:prstGeom>
          <a:effectLst>
            <a:outerShdw blurRad="50800" dist="38100" dir="5400000" algn="t" rotWithShape="0">
              <a:prstClr val="black">
                <a:alpha val="40000"/>
              </a:prstClr>
            </a:outerShdw>
          </a:effectLst>
        </p:spPr>
      </p:pic>
      <p:sp>
        <p:nvSpPr>
          <p:cNvPr id="12" name="Rectangle 11"/>
          <p:cNvSpPr/>
          <p:nvPr/>
        </p:nvSpPr>
        <p:spPr>
          <a:xfrm>
            <a:off x="1524000" y="333375"/>
            <a:ext cx="1692275" cy="129540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2063" name="TextBox 12"/>
          <p:cNvSpPr txBox="1">
            <a:spLocks noChangeArrowheads="1"/>
          </p:cNvSpPr>
          <p:nvPr/>
        </p:nvSpPr>
        <p:spPr bwMode="auto">
          <a:xfrm>
            <a:off x="1524000" y="6500813"/>
            <a:ext cx="91440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NZ" altLang="en-US"/>
              <a:t>© 2013 CCSM         Contact:  +64 9 246728 </a:t>
            </a:r>
          </a:p>
        </p:txBody>
      </p:sp>
    </p:spTree>
    <p:custDataLst>
      <p:tags r:id="rId1"/>
    </p:custDataLst>
  </p:cSld>
  <p:clrMapOvr>
    <a:masterClrMapping/>
  </p:clrMapOvr>
  <p:transition advTm="11279">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342900" y="865188"/>
            <a:ext cx="11014075"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NZ" altLang="en-US" sz="5400" b="1" dirty="0"/>
              <a:t>4 of 4  </a:t>
            </a:r>
            <a:endParaRPr lang="en-NZ" altLang="en-US" sz="5400" b="1" dirty="0" smtClean="0"/>
          </a:p>
          <a:p>
            <a:pPr eaLnBrk="1" hangingPunct="1">
              <a:lnSpc>
                <a:spcPct val="100000"/>
              </a:lnSpc>
              <a:spcBef>
                <a:spcPct val="0"/>
              </a:spcBef>
              <a:buFontTx/>
              <a:buNone/>
            </a:pPr>
            <a:r>
              <a:rPr lang="en-NZ" altLang="en-US" sz="5400" b="1" dirty="0" smtClean="0"/>
              <a:t>Teach </a:t>
            </a:r>
            <a:r>
              <a:rPr lang="en-NZ" altLang="en-US" sz="5400" b="1" dirty="0"/>
              <a:t>us to number our days </a:t>
            </a:r>
            <a:r>
              <a:rPr lang="en-NZ" altLang="en-US" sz="5400" b="1" dirty="0" smtClean="0"/>
              <a:t>aright that we might gain a heart of wisdom…</a:t>
            </a:r>
            <a:endParaRPr lang="en-US" altLang="en-US" sz="5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498475" y="563563"/>
            <a:ext cx="10375900" cy="3786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b="1"/>
              <a:t>Colossians 4:5-6 </a:t>
            </a:r>
            <a:br>
              <a:rPr lang="en-US" altLang="en-US" sz="4000" b="1"/>
            </a:br>
            <a:r>
              <a:rPr lang="en-US" altLang="en-US" sz="4000" baseline="30000"/>
              <a:t>5 </a:t>
            </a:r>
            <a:r>
              <a:rPr lang="en-US" altLang="en-US" sz="4000"/>
              <a:t>Be wise in the way you act toward outsiders; make the most of every opportunity. </a:t>
            </a:r>
            <a:r>
              <a:rPr lang="en-US" altLang="en-US" sz="4000" baseline="30000"/>
              <a:t>6 </a:t>
            </a:r>
            <a:r>
              <a:rPr lang="en-US" altLang="en-US" sz="4000"/>
              <a:t>Let your conversation be always full of grace, seasoned with salt, so that you may know how to answer everyone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30225" y="669925"/>
            <a:ext cx="10777538" cy="590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NZ" altLang="en-US" sz="3600" dirty="0" smtClean="0">
                <a:latin typeface="Comic Sans MS" panose="030F0702030302020204" pitchFamily="66" charset="0"/>
              </a:rPr>
              <a:t>1. No </a:t>
            </a:r>
            <a:r>
              <a:rPr lang="en-NZ" altLang="en-US" sz="3600" dirty="0">
                <a:latin typeface="Comic Sans MS" panose="030F0702030302020204" pitchFamily="66" charset="0"/>
              </a:rPr>
              <a:t>matter how long we live – our life on Earth is short.</a:t>
            </a:r>
          </a:p>
          <a:p>
            <a:pPr eaLnBrk="1" hangingPunct="1">
              <a:lnSpc>
                <a:spcPct val="100000"/>
              </a:lnSpc>
              <a:spcBef>
                <a:spcPct val="0"/>
              </a:spcBef>
              <a:buFontTx/>
              <a:buNone/>
            </a:pPr>
            <a:r>
              <a:rPr lang="en-NZ" altLang="en-US" sz="3600" dirty="0" smtClean="0">
                <a:latin typeface="Comic Sans MS" panose="030F0702030302020204" pitchFamily="66" charset="0"/>
              </a:rPr>
              <a:t>2. No </a:t>
            </a:r>
            <a:r>
              <a:rPr lang="en-NZ" altLang="en-US" sz="3600" dirty="0">
                <a:latin typeface="Comic Sans MS" panose="030F0702030302020204" pitchFamily="66" charset="0"/>
              </a:rPr>
              <a:t>matter how long we live, only part of our life is fully productive.</a:t>
            </a:r>
          </a:p>
          <a:p>
            <a:pPr eaLnBrk="1" hangingPunct="1">
              <a:lnSpc>
                <a:spcPct val="100000"/>
              </a:lnSpc>
              <a:spcBef>
                <a:spcPct val="0"/>
              </a:spcBef>
              <a:buFontTx/>
              <a:buNone/>
            </a:pPr>
            <a:r>
              <a:rPr lang="en-NZ" altLang="en-US" sz="3600" dirty="0" smtClean="0">
                <a:latin typeface="Comic Sans MS" panose="030F0702030302020204" pitchFamily="66" charset="0"/>
              </a:rPr>
              <a:t>3. We </a:t>
            </a:r>
            <a:r>
              <a:rPr lang="en-NZ" altLang="en-US" sz="3600" dirty="0">
                <a:latin typeface="Comic Sans MS" panose="030F0702030302020204" pitchFamily="66" charset="0"/>
              </a:rPr>
              <a:t>should </a:t>
            </a:r>
            <a:r>
              <a:rPr lang="en-NZ" altLang="en-US" sz="3600" u="sng" dirty="0">
                <a:latin typeface="Comic Sans MS" panose="030F0702030302020204" pitchFamily="66" charset="0"/>
              </a:rPr>
              <a:t>remind</a:t>
            </a:r>
            <a:r>
              <a:rPr lang="en-NZ" altLang="en-US" sz="3600" dirty="0">
                <a:latin typeface="Comic Sans MS" panose="030F0702030302020204" pitchFamily="66" charset="0"/>
              </a:rPr>
              <a:t> ourselves of the limited productive time we have and make the most of every opportunity.</a:t>
            </a:r>
          </a:p>
          <a:p>
            <a:pPr eaLnBrk="1" hangingPunct="1">
              <a:lnSpc>
                <a:spcPct val="100000"/>
              </a:lnSpc>
              <a:spcBef>
                <a:spcPct val="0"/>
              </a:spcBef>
              <a:buFontTx/>
              <a:buNone/>
            </a:pPr>
            <a:r>
              <a:rPr lang="en-NZ" altLang="en-US" sz="3600" dirty="0" smtClean="0">
                <a:latin typeface="Comic Sans MS" panose="030F0702030302020204" pitchFamily="66" charset="0"/>
              </a:rPr>
              <a:t>4. We </a:t>
            </a:r>
            <a:r>
              <a:rPr lang="en-NZ" altLang="en-US" sz="3600" dirty="0">
                <a:latin typeface="Comic Sans MS" panose="030F0702030302020204" pitchFamily="66" charset="0"/>
              </a:rPr>
              <a:t>must plan our lives accordingly</a:t>
            </a:r>
            <a:r>
              <a:rPr lang="en-NZ" altLang="en-US" sz="3600" dirty="0" smtClean="0">
                <a:latin typeface="Comic Sans MS" panose="030F0702030302020204" pitchFamily="66" charset="0"/>
              </a:rPr>
              <a:t>. To be ready to serve Him when He wants us – not putting Him off until we are ready!</a:t>
            </a:r>
            <a:endParaRPr lang="en-NZ" altLang="en-US" sz="3600" dirty="0">
              <a:latin typeface="Comic Sans MS" panose="030F0702030302020204" pitchFamily="66" charset="0"/>
            </a:endParaRPr>
          </a:p>
          <a:p>
            <a:pPr eaLnBrk="1" hangingPunct="1">
              <a:lnSpc>
                <a:spcPct val="100000"/>
              </a:lnSpc>
              <a:spcBef>
                <a:spcPct val="0"/>
              </a:spcBef>
              <a:buFontTx/>
              <a:buNone/>
            </a:pPr>
            <a:endParaRPr lang="en-US"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433388" y="457200"/>
            <a:ext cx="10367962" cy="258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NZ" altLang="en-US" sz="5400"/>
              <a:t>1 Corinthians 7: 29 </a:t>
            </a:r>
            <a:endParaRPr lang="en-US" altLang="en-US" sz="5400"/>
          </a:p>
          <a:p>
            <a:pPr eaLnBrk="1" hangingPunct="1">
              <a:lnSpc>
                <a:spcPct val="100000"/>
              </a:lnSpc>
              <a:spcBef>
                <a:spcPct val="0"/>
              </a:spcBef>
              <a:buFontTx/>
              <a:buNone/>
            </a:pPr>
            <a:r>
              <a:rPr lang="en-NZ" altLang="en-US" sz="5400"/>
              <a:t>“What I mean brothers is that time is short..”</a:t>
            </a:r>
            <a:endParaRPr lang="en-US" altLang="en-US" sz="5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742950" y="122238"/>
            <a:ext cx="10891838" cy="600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NZ" altLang="en-US" sz="2400" b="1">
                <a:latin typeface="Comic Sans MS" panose="030F0702030302020204" pitchFamily="66" charset="0"/>
              </a:rPr>
              <a:t>Psalm 90</a:t>
            </a:r>
          </a:p>
          <a:p>
            <a:pPr eaLnBrk="1" hangingPunct="1">
              <a:lnSpc>
                <a:spcPct val="100000"/>
              </a:lnSpc>
              <a:spcBef>
                <a:spcPct val="0"/>
              </a:spcBef>
              <a:buFontTx/>
              <a:buNone/>
            </a:pPr>
            <a:r>
              <a:rPr lang="en-NZ" altLang="en-US" sz="2400" b="1">
                <a:latin typeface="Comic Sans MS" panose="030F0702030302020204" pitchFamily="66" charset="0"/>
              </a:rPr>
              <a:t>A prayer of Moses the man of God.</a:t>
            </a:r>
          </a:p>
          <a:p>
            <a:pPr eaLnBrk="1" hangingPunct="1">
              <a:lnSpc>
                <a:spcPct val="100000"/>
              </a:lnSpc>
              <a:spcBef>
                <a:spcPct val="0"/>
              </a:spcBef>
              <a:buFontTx/>
              <a:buNone/>
            </a:pPr>
            <a:r>
              <a:rPr lang="en-NZ" altLang="en-US" sz="2400" baseline="30000">
                <a:latin typeface="Comic Sans MS" panose="030F0702030302020204" pitchFamily="66" charset="0"/>
              </a:rPr>
              <a:t>1 </a:t>
            </a:r>
            <a:r>
              <a:rPr lang="en-NZ" altLang="en-US" sz="2400">
                <a:latin typeface="Comic Sans MS" panose="030F0702030302020204" pitchFamily="66" charset="0"/>
              </a:rPr>
              <a:t>Lord, you have been our dwelling place</a:t>
            </a:r>
            <a:br>
              <a:rPr lang="en-NZ" altLang="en-US" sz="2400">
                <a:latin typeface="Comic Sans MS" panose="030F0702030302020204" pitchFamily="66" charset="0"/>
              </a:rPr>
            </a:br>
            <a:r>
              <a:rPr lang="en-NZ" altLang="en-US" sz="2400">
                <a:latin typeface="Comic Sans MS" panose="030F0702030302020204" pitchFamily="66" charset="0"/>
              </a:rPr>
              <a:t>    throughout all generations.</a:t>
            </a:r>
            <a:br>
              <a:rPr lang="en-NZ" altLang="en-US" sz="2400">
                <a:latin typeface="Comic Sans MS" panose="030F0702030302020204" pitchFamily="66" charset="0"/>
              </a:rPr>
            </a:br>
            <a:r>
              <a:rPr lang="en-NZ" altLang="en-US" sz="2400" baseline="30000">
                <a:latin typeface="Comic Sans MS" panose="030F0702030302020204" pitchFamily="66" charset="0"/>
              </a:rPr>
              <a:t>2 </a:t>
            </a:r>
            <a:r>
              <a:rPr lang="en-NZ" altLang="en-US" sz="2400">
                <a:latin typeface="Comic Sans MS" panose="030F0702030302020204" pitchFamily="66" charset="0"/>
              </a:rPr>
              <a:t>Before the mountains were born</a:t>
            </a:r>
            <a:br>
              <a:rPr lang="en-NZ" altLang="en-US" sz="2400">
                <a:latin typeface="Comic Sans MS" panose="030F0702030302020204" pitchFamily="66" charset="0"/>
              </a:rPr>
            </a:br>
            <a:r>
              <a:rPr lang="en-NZ" altLang="en-US" sz="2400">
                <a:latin typeface="Comic Sans MS" panose="030F0702030302020204" pitchFamily="66" charset="0"/>
              </a:rPr>
              <a:t>    or you brought forth the whole world,</a:t>
            </a:r>
            <a:br>
              <a:rPr lang="en-NZ" altLang="en-US" sz="2400">
                <a:latin typeface="Comic Sans MS" panose="030F0702030302020204" pitchFamily="66" charset="0"/>
              </a:rPr>
            </a:br>
            <a:r>
              <a:rPr lang="en-NZ" altLang="en-US" sz="2400">
                <a:latin typeface="Comic Sans MS" panose="030F0702030302020204" pitchFamily="66" charset="0"/>
              </a:rPr>
              <a:t>    from everlasting to everlasting you are God.</a:t>
            </a:r>
          </a:p>
          <a:p>
            <a:pPr eaLnBrk="1" hangingPunct="1">
              <a:lnSpc>
                <a:spcPct val="100000"/>
              </a:lnSpc>
              <a:spcBef>
                <a:spcPct val="0"/>
              </a:spcBef>
              <a:buFontTx/>
              <a:buNone/>
            </a:pPr>
            <a:r>
              <a:rPr lang="en-NZ" altLang="en-US" sz="2400" baseline="30000">
                <a:latin typeface="Comic Sans MS" panose="030F0702030302020204" pitchFamily="66" charset="0"/>
              </a:rPr>
              <a:t>3 </a:t>
            </a:r>
            <a:r>
              <a:rPr lang="en-NZ" altLang="en-US" sz="2400">
                <a:latin typeface="Comic Sans MS" panose="030F0702030302020204" pitchFamily="66" charset="0"/>
              </a:rPr>
              <a:t>You turn people back to dust,</a:t>
            </a:r>
            <a:br>
              <a:rPr lang="en-NZ" altLang="en-US" sz="2400">
                <a:latin typeface="Comic Sans MS" panose="030F0702030302020204" pitchFamily="66" charset="0"/>
              </a:rPr>
            </a:br>
            <a:r>
              <a:rPr lang="en-NZ" altLang="en-US" sz="2400">
                <a:latin typeface="Comic Sans MS" panose="030F0702030302020204" pitchFamily="66" charset="0"/>
              </a:rPr>
              <a:t>    saying, “Return to dust, you mortals.”</a:t>
            </a:r>
            <a:br>
              <a:rPr lang="en-NZ" altLang="en-US" sz="2400">
                <a:latin typeface="Comic Sans MS" panose="030F0702030302020204" pitchFamily="66" charset="0"/>
              </a:rPr>
            </a:br>
            <a:r>
              <a:rPr lang="en-NZ" altLang="en-US" sz="2400" baseline="30000">
                <a:latin typeface="Comic Sans MS" panose="030F0702030302020204" pitchFamily="66" charset="0"/>
              </a:rPr>
              <a:t>4 </a:t>
            </a:r>
            <a:r>
              <a:rPr lang="en-NZ" altLang="en-US" sz="2400">
                <a:latin typeface="Comic Sans MS" panose="030F0702030302020204" pitchFamily="66" charset="0"/>
              </a:rPr>
              <a:t>A thousand years in your sight</a:t>
            </a:r>
            <a:br>
              <a:rPr lang="en-NZ" altLang="en-US" sz="2400">
                <a:latin typeface="Comic Sans MS" panose="030F0702030302020204" pitchFamily="66" charset="0"/>
              </a:rPr>
            </a:br>
            <a:r>
              <a:rPr lang="en-NZ" altLang="en-US" sz="2400">
                <a:latin typeface="Comic Sans MS" panose="030F0702030302020204" pitchFamily="66" charset="0"/>
              </a:rPr>
              <a:t>    are like a day that has just gone by,</a:t>
            </a:r>
            <a:br>
              <a:rPr lang="en-NZ" altLang="en-US" sz="2400">
                <a:latin typeface="Comic Sans MS" panose="030F0702030302020204" pitchFamily="66" charset="0"/>
              </a:rPr>
            </a:br>
            <a:r>
              <a:rPr lang="en-NZ" altLang="en-US" sz="2400">
                <a:latin typeface="Comic Sans MS" panose="030F0702030302020204" pitchFamily="66" charset="0"/>
              </a:rPr>
              <a:t>    or like a watch in the night.</a:t>
            </a:r>
            <a:br>
              <a:rPr lang="en-NZ" altLang="en-US" sz="2400">
                <a:latin typeface="Comic Sans MS" panose="030F0702030302020204" pitchFamily="66" charset="0"/>
              </a:rPr>
            </a:br>
            <a:r>
              <a:rPr lang="en-NZ" altLang="en-US" sz="2400" baseline="30000">
                <a:latin typeface="Comic Sans MS" panose="030F0702030302020204" pitchFamily="66" charset="0"/>
              </a:rPr>
              <a:t>5 </a:t>
            </a:r>
            <a:r>
              <a:rPr lang="en-NZ" altLang="en-US" sz="2400">
                <a:latin typeface="Comic Sans MS" panose="030F0702030302020204" pitchFamily="66" charset="0"/>
              </a:rPr>
              <a:t>Yet you sweep people away in the sleep of death—</a:t>
            </a:r>
            <a:br>
              <a:rPr lang="en-NZ" altLang="en-US" sz="2400">
                <a:latin typeface="Comic Sans MS" panose="030F0702030302020204" pitchFamily="66" charset="0"/>
              </a:rPr>
            </a:br>
            <a:r>
              <a:rPr lang="en-NZ" altLang="en-US" sz="2400">
                <a:latin typeface="Comic Sans MS" panose="030F0702030302020204" pitchFamily="66" charset="0"/>
              </a:rPr>
              <a:t>    they are like the new grass of the morning:</a:t>
            </a:r>
            <a:br>
              <a:rPr lang="en-NZ" altLang="en-US" sz="2400">
                <a:latin typeface="Comic Sans MS" panose="030F0702030302020204" pitchFamily="66" charset="0"/>
              </a:rPr>
            </a:br>
            <a:r>
              <a:rPr lang="en-NZ" altLang="en-US" sz="2400" baseline="30000">
                <a:latin typeface="Comic Sans MS" panose="030F0702030302020204" pitchFamily="66" charset="0"/>
              </a:rPr>
              <a:t>6 </a:t>
            </a:r>
            <a:r>
              <a:rPr lang="en-NZ" altLang="en-US" sz="2400">
                <a:latin typeface="Comic Sans MS" panose="030F0702030302020204" pitchFamily="66" charset="0"/>
              </a:rPr>
              <a:t>In the morning it springs up new,</a:t>
            </a:r>
            <a:br>
              <a:rPr lang="en-NZ" altLang="en-US" sz="2400">
                <a:latin typeface="Comic Sans MS" panose="030F0702030302020204" pitchFamily="66" charset="0"/>
              </a:rPr>
            </a:br>
            <a:r>
              <a:rPr lang="en-NZ" altLang="en-US" sz="2400">
                <a:latin typeface="Comic Sans MS" panose="030F0702030302020204" pitchFamily="66" charset="0"/>
              </a:rPr>
              <a:t>    but by evening it is dry and withered.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522288" y="358775"/>
            <a:ext cx="11037887" cy="526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NZ" altLang="en-US" sz="2400" baseline="30000">
                <a:latin typeface="Comic Sans MS" panose="030F0702030302020204" pitchFamily="66" charset="0"/>
              </a:rPr>
              <a:t>7 </a:t>
            </a:r>
            <a:r>
              <a:rPr lang="en-NZ" altLang="en-US" sz="2400">
                <a:latin typeface="Comic Sans MS" panose="030F0702030302020204" pitchFamily="66" charset="0"/>
              </a:rPr>
              <a:t>We are consumed by your anger</a:t>
            </a:r>
            <a:br>
              <a:rPr lang="en-NZ" altLang="en-US" sz="2400">
                <a:latin typeface="Comic Sans MS" panose="030F0702030302020204" pitchFamily="66" charset="0"/>
              </a:rPr>
            </a:br>
            <a:r>
              <a:rPr lang="en-NZ" altLang="en-US" sz="2400">
                <a:latin typeface="Comic Sans MS" panose="030F0702030302020204" pitchFamily="66" charset="0"/>
              </a:rPr>
              <a:t>    and terrified by your indignation.</a:t>
            </a:r>
            <a:br>
              <a:rPr lang="en-NZ" altLang="en-US" sz="2400">
                <a:latin typeface="Comic Sans MS" panose="030F0702030302020204" pitchFamily="66" charset="0"/>
              </a:rPr>
            </a:br>
            <a:r>
              <a:rPr lang="en-NZ" altLang="en-US" sz="2400" baseline="30000">
                <a:latin typeface="Comic Sans MS" panose="030F0702030302020204" pitchFamily="66" charset="0"/>
              </a:rPr>
              <a:t>8 </a:t>
            </a:r>
            <a:r>
              <a:rPr lang="en-NZ" altLang="en-US" sz="2400">
                <a:latin typeface="Comic Sans MS" panose="030F0702030302020204" pitchFamily="66" charset="0"/>
              </a:rPr>
              <a:t>You have set our iniquities before you,</a:t>
            </a:r>
            <a:br>
              <a:rPr lang="en-NZ" altLang="en-US" sz="2400">
                <a:latin typeface="Comic Sans MS" panose="030F0702030302020204" pitchFamily="66" charset="0"/>
              </a:rPr>
            </a:br>
            <a:r>
              <a:rPr lang="en-NZ" altLang="en-US" sz="2400">
                <a:latin typeface="Comic Sans MS" panose="030F0702030302020204" pitchFamily="66" charset="0"/>
              </a:rPr>
              <a:t>    our secret sins in the light of your presence.</a:t>
            </a:r>
            <a:br>
              <a:rPr lang="en-NZ" altLang="en-US" sz="2400">
                <a:latin typeface="Comic Sans MS" panose="030F0702030302020204" pitchFamily="66" charset="0"/>
              </a:rPr>
            </a:br>
            <a:r>
              <a:rPr lang="en-NZ" altLang="en-US" sz="2400" baseline="30000">
                <a:latin typeface="Comic Sans MS" panose="030F0702030302020204" pitchFamily="66" charset="0"/>
              </a:rPr>
              <a:t>9 </a:t>
            </a:r>
            <a:r>
              <a:rPr lang="en-NZ" altLang="en-US" sz="2400">
                <a:latin typeface="Comic Sans MS" panose="030F0702030302020204" pitchFamily="66" charset="0"/>
              </a:rPr>
              <a:t>All our days pass away under your wrath;</a:t>
            </a:r>
            <a:br>
              <a:rPr lang="en-NZ" altLang="en-US" sz="2400">
                <a:latin typeface="Comic Sans MS" panose="030F0702030302020204" pitchFamily="66" charset="0"/>
              </a:rPr>
            </a:br>
            <a:r>
              <a:rPr lang="en-NZ" altLang="en-US" sz="2400">
                <a:latin typeface="Comic Sans MS" panose="030F0702030302020204" pitchFamily="66" charset="0"/>
              </a:rPr>
              <a:t>    we finish our years with a moan.</a:t>
            </a:r>
            <a:endParaRPr lang="en-NZ" altLang="en-US" sz="2400" baseline="30000">
              <a:latin typeface="Comic Sans MS" panose="030F0702030302020204" pitchFamily="66" charset="0"/>
            </a:endParaRPr>
          </a:p>
          <a:p>
            <a:pPr eaLnBrk="1" hangingPunct="1">
              <a:lnSpc>
                <a:spcPct val="100000"/>
              </a:lnSpc>
              <a:spcBef>
                <a:spcPct val="0"/>
              </a:spcBef>
              <a:buFontTx/>
              <a:buNone/>
            </a:pPr>
            <a:r>
              <a:rPr lang="en-NZ" altLang="en-US" sz="2400" baseline="30000">
                <a:latin typeface="Comic Sans MS" panose="030F0702030302020204" pitchFamily="66" charset="0"/>
              </a:rPr>
              <a:t>10 </a:t>
            </a:r>
            <a:r>
              <a:rPr lang="en-NZ" altLang="en-US" sz="2400">
                <a:latin typeface="Comic Sans MS" panose="030F0702030302020204" pitchFamily="66" charset="0"/>
              </a:rPr>
              <a:t>Our days may come to seventy years,</a:t>
            </a:r>
            <a:br>
              <a:rPr lang="en-NZ" altLang="en-US" sz="2400">
                <a:latin typeface="Comic Sans MS" panose="030F0702030302020204" pitchFamily="66" charset="0"/>
              </a:rPr>
            </a:br>
            <a:r>
              <a:rPr lang="en-NZ" altLang="en-US" sz="2400">
                <a:latin typeface="Comic Sans MS" panose="030F0702030302020204" pitchFamily="66" charset="0"/>
              </a:rPr>
              <a:t>    or eighty, if our strength endures;</a:t>
            </a:r>
            <a:br>
              <a:rPr lang="en-NZ" altLang="en-US" sz="2400">
                <a:latin typeface="Comic Sans MS" panose="030F0702030302020204" pitchFamily="66" charset="0"/>
              </a:rPr>
            </a:br>
            <a:r>
              <a:rPr lang="en-NZ" altLang="en-US" sz="2400">
                <a:latin typeface="Comic Sans MS" panose="030F0702030302020204" pitchFamily="66" charset="0"/>
              </a:rPr>
              <a:t>yet the best of them are but trouble and sorrow,</a:t>
            </a:r>
            <a:br>
              <a:rPr lang="en-NZ" altLang="en-US" sz="2400">
                <a:latin typeface="Comic Sans MS" panose="030F0702030302020204" pitchFamily="66" charset="0"/>
              </a:rPr>
            </a:br>
            <a:r>
              <a:rPr lang="en-NZ" altLang="en-US" sz="2400">
                <a:latin typeface="Comic Sans MS" panose="030F0702030302020204" pitchFamily="66" charset="0"/>
              </a:rPr>
              <a:t>    for they quickly pass, and we fly away.</a:t>
            </a:r>
            <a:br>
              <a:rPr lang="en-NZ" altLang="en-US" sz="2400">
                <a:latin typeface="Comic Sans MS" panose="030F0702030302020204" pitchFamily="66" charset="0"/>
              </a:rPr>
            </a:br>
            <a:r>
              <a:rPr lang="en-NZ" altLang="en-US" sz="2400" baseline="30000">
                <a:latin typeface="Comic Sans MS" panose="030F0702030302020204" pitchFamily="66" charset="0"/>
              </a:rPr>
              <a:t>11 </a:t>
            </a:r>
            <a:r>
              <a:rPr lang="en-NZ" altLang="en-US" sz="2400">
                <a:latin typeface="Comic Sans MS" panose="030F0702030302020204" pitchFamily="66" charset="0"/>
              </a:rPr>
              <a:t>If only we knew the power of your anger!</a:t>
            </a:r>
            <a:br>
              <a:rPr lang="en-NZ" altLang="en-US" sz="2400">
                <a:latin typeface="Comic Sans MS" panose="030F0702030302020204" pitchFamily="66" charset="0"/>
              </a:rPr>
            </a:br>
            <a:r>
              <a:rPr lang="en-NZ" altLang="en-US" sz="2400">
                <a:latin typeface="Comic Sans MS" panose="030F0702030302020204" pitchFamily="66" charset="0"/>
              </a:rPr>
              <a:t>    Your wrath is as great as the fear that is your due.</a:t>
            </a:r>
            <a:br>
              <a:rPr lang="en-NZ" altLang="en-US" sz="2400">
                <a:latin typeface="Comic Sans MS" panose="030F0702030302020204" pitchFamily="66" charset="0"/>
              </a:rPr>
            </a:br>
            <a:r>
              <a:rPr lang="en-NZ" altLang="en-US" sz="2400" baseline="30000">
                <a:latin typeface="Comic Sans MS" panose="030F0702030302020204" pitchFamily="66" charset="0"/>
              </a:rPr>
              <a:t>12 </a:t>
            </a:r>
            <a:r>
              <a:rPr lang="en-NZ" altLang="en-US" sz="2400">
                <a:latin typeface="Comic Sans MS" panose="030F0702030302020204" pitchFamily="66" charset="0"/>
              </a:rPr>
              <a:t>Teach us to number our days,</a:t>
            </a:r>
            <a:br>
              <a:rPr lang="en-NZ" altLang="en-US" sz="2400">
                <a:latin typeface="Comic Sans MS" panose="030F0702030302020204" pitchFamily="66" charset="0"/>
              </a:rPr>
            </a:br>
            <a:r>
              <a:rPr lang="en-NZ" altLang="en-US" sz="2400">
                <a:latin typeface="Comic Sans MS" panose="030F0702030302020204" pitchFamily="66" charset="0"/>
              </a:rPr>
              <a:t>    that we may gain a heart of wisdom.</a:t>
            </a:r>
            <a:endParaRPr lang="en-US" altLang="en-US" sz="240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22463" y="0"/>
            <a:ext cx="83470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698625" y="327025"/>
            <a:ext cx="10890250" cy="6617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NZ" altLang="en-US" sz="2400" b="1" dirty="0">
                <a:latin typeface="Comic Sans MS" panose="030F0702030302020204" pitchFamily="66" charset="0"/>
              </a:rPr>
              <a:t>Psalm 90</a:t>
            </a:r>
          </a:p>
          <a:p>
            <a:pPr eaLnBrk="1" hangingPunct="1">
              <a:lnSpc>
                <a:spcPct val="100000"/>
              </a:lnSpc>
              <a:spcBef>
                <a:spcPct val="0"/>
              </a:spcBef>
              <a:buFontTx/>
              <a:buNone/>
            </a:pPr>
            <a:r>
              <a:rPr lang="en-NZ" altLang="en-US" sz="2400" b="1" dirty="0">
                <a:latin typeface="Comic Sans MS" panose="030F0702030302020204" pitchFamily="66" charset="0"/>
              </a:rPr>
              <a:t>A prayer of Moses the man of God.</a:t>
            </a:r>
          </a:p>
          <a:p>
            <a:pPr eaLnBrk="1" hangingPunct="1">
              <a:lnSpc>
                <a:spcPct val="100000"/>
              </a:lnSpc>
              <a:spcBef>
                <a:spcPct val="0"/>
              </a:spcBef>
              <a:buFontTx/>
              <a:buNone/>
            </a:pPr>
            <a:r>
              <a:rPr lang="en-NZ" altLang="en-US" sz="3200" b="1" baseline="30000" dirty="0">
                <a:latin typeface="Comic Sans MS" panose="030F0702030302020204" pitchFamily="66" charset="0"/>
              </a:rPr>
              <a:t>1 </a:t>
            </a:r>
            <a:r>
              <a:rPr lang="en-NZ" altLang="en-US" sz="3200" b="1" dirty="0">
                <a:latin typeface="Comic Sans MS" panose="030F0702030302020204" pitchFamily="66" charset="0"/>
              </a:rPr>
              <a:t>Lord, you have been our dwelling place</a:t>
            </a:r>
            <a:br>
              <a:rPr lang="en-NZ" altLang="en-US" sz="3200" b="1" dirty="0">
                <a:latin typeface="Comic Sans MS" panose="030F0702030302020204" pitchFamily="66" charset="0"/>
              </a:rPr>
            </a:br>
            <a:r>
              <a:rPr lang="en-NZ" altLang="en-US" sz="3200" b="1" dirty="0">
                <a:latin typeface="Comic Sans MS" panose="030F0702030302020204" pitchFamily="66" charset="0"/>
              </a:rPr>
              <a:t>    throughout all generations.</a:t>
            </a:r>
            <a:br>
              <a:rPr lang="en-NZ" altLang="en-US" sz="3200" b="1" dirty="0">
                <a:latin typeface="Comic Sans MS" panose="030F0702030302020204" pitchFamily="66" charset="0"/>
              </a:rPr>
            </a:br>
            <a:r>
              <a:rPr lang="en-NZ" altLang="en-US" sz="2400" baseline="30000" dirty="0">
                <a:latin typeface="Comic Sans MS" panose="030F0702030302020204" pitchFamily="66" charset="0"/>
              </a:rPr>
              <a:t>2 </a:t>
            </a:r>
            <a:r>
              <a:rPr lang="en-NZ" altLang="en-US" sz="2400" dirty="0">
                <a:latin typeface="Comic Sans MS" panose="030F0702030302020204" pitchFamily="66" charset="0"/>
              </a:rPr>
              <a:t>Before the mountains were born</a:t>
            </a:r>
            <a:br>
              <a:rPr lang="en-NZ" altLang="en-US" sz="2400" dirty="0">
                <a:latin typeface="Comic Sans MS" panose="030F0702030302020204" pitchFamily="66" charset="0"/>
              </a:rPr>
            </a:br>
            <a:r>
              <a:rPr lang="en-NZ" altLang="en-US" sz="2400" dirty="0">
                <a:latin typeface="Comic Sans MS" panose="030F0702030302020204" pitchFamily="66" charset="0"/>
              </a:rPr>
              <a:t>    or you brought forth the whole world,</a:t>
            </a:r>
            <a:br>
              <a:rPr lang="en-NZ" altLang="en-US" sz="2400" dirty="0">
                <a:latin typeface="Comic Sans MS" panose="030F0702030302020204" pitchFamily="66" charset="0"/>
              </a:rPr>
            </a:br>
            <a:r>
              <a:rPr lang="en-NZ" altLang="en-US" sz="2400" dirty="0">
                <a:latin typeface="Comic Sans MS" panose="030F0702030302020204" pitchFamily="66" charset="0"/>
              </a:rPr>
              <a:t>    from everlasting to everlasting you are God.</a:t>
            </a:r>
          </a:p>
          <a:p>
            <a:pPr eaLnBrk="1" hangingPunct="1">
              <a:lnSpc>
                <a:spcPct val="100000"/>
              </a:lnSpc>
              <a:spcBef>
                <a:spcPct val="0"/>
              </a:spcBef>
              <a:buFontTx/>
              <a:buNone/>
            </a:pPr>
            <a:r>
              <a:rPr lang="en-NZ" altLang="en-US" sz="2400" baseline="30000" dirty="0">
                <a:latin typeface="Comic Sans MS" panose="030F0702030302020204" pitchFamily="66" charset="0"/>
              </a:rPr>
              <a:t>3 </a:t>
            </a:r>
            <a:r>
              <a:rPr lang="en-NZ" altLang="en-US" sz="2400" dirty="0">
                <a:latin typeface="Comic Sans MS" panose="030F0702030302020204" pitchFamily="66" charset="0"/>
              </a:rPr>
              <a:t>You turn people back to dust,</a:t>
            </a:r>
            <a:br>
              <a:rPr lang="en-NZ" altLang="en-US" sz="2400" dirty="0">
                <a:latin typeface="Comic Sans MS" panose="030F0702030302020204" pitchFamily="66" charset="0"/>
              </a:rPr>
            </a:br>
            <a:r>
              <a:rPr lang="en-NZ" altLang="en-US" sz="2400" dirty="0">
                <a:latin typeface="Comic Sans MS" panose="030F0702030302020204" pitchFamily="66" charset="0"/>
              </a:rPr>
              <a:t>    saying, “Return to dust, you mortals.”</a:t>
            </a:r>
            <a:br>
              <a:rPr lang="en-NZ" altLang="en-US" sz="2400" dirty="0">
                <a:latin typeface="Comic Sans MS" panose="030F0702030302020204" pitchFamily="66" charset="0"/>
              </a:rPr>
            </a:br>
            <a:r>
              <a:rPr lang="en-NZ" altLang="en-US" sz="3200" b="1" baseline="30000" dirty="0">
                <a:latin typeface="Comic Sans MS" panose="030F0702030302020204" pitchFamily="66" charset="0"/>
              </a:rPr>
              <a:t>4 </a:t>
            </a:r>
            <a:r>
              <a:rPr lang="en-NZ" altLang="en-US" sz="3200" b="1" dirty="0">
                <a:latin typeface="Comic Sans MS" panose="030F0702030302020204" pitchFamily="66" charset="0"/>
              </a:rPr>
              <a:t>A thousand years in your sight</a:t>
            </a:r>
            <a:br>
              <a:rPr lang="en-NZ" altLang="en-US" sz="3200" b="1" dirty="0">
                <a:latin typeface="Comic Sans MS" panose="030F0702030302020204" pitchFamily="66" charset="0"/>
              </a:rPr>
            </a:br>
            <a:r>
              <a:rPr lang="en-NZ" altLang="en-US" sz="3200" b="1" dirty="0">
                <a:latin typeface="Comic Sans MS" panose="030F0702030302020204" pitchFamily="66" charset="0"/>
              </a:rPr>
              <a:t>    are like a day that has just gone by,</a:t>
            </a:r>
            <a:br>
              <a:rPr lang="en-NZ" altLang="en-US" sz="3200" b="1" dirty="0">
                <a:latin typeface="Comic Sans MS" panose="030F0702030302020204" pitchFamily="66" charset="0"/>
              </a:rPr>
            </a:br>
            <a:r>
              <a:rPr lang="en-NZ" altLang="en-US" sz="3200" b="1" dirty="0">
                <a:latin typeface="Comic Sans MS" panose="030F0702030302020204" pitchFamily="66" charset="0"/>
              </a:rPr>
              <a:t>    or like a watch in the night.</a:t>
            </a:r>
            <a:br>
              <a:rPr lang="en-NZ" altLang="en-US" sz="3200" b="1" dirty="0">
                <a:latin typeface="Comic Sans MS" panose="030F0702030302020204" pitchFamily="66" charset="0"/>
              </a:rPr>
            </a:br>
            <a:r>
              <a:rPr lang="en-NZ" altLang="en-US" sz="2400" baseline="30000" dirty="0">
                <a:latin typeface="Comic Sans MS" panose="030F0702030302020204" pitchFamily="66" charset="0"/>
              </a:rPr>
              <a:t>5 </a:t>
            </a:r>
            <a:r>
              <a:rPr lang="en-NZ" altLang="en-US" sz="2400" dirty="0">
                <a:latin typeface="Comic Sans MS" panose="030F0702030302020204" pitchFamily="66" charset="0"/>
              </a:rPr>
              <a:t>Yet you sweep people away in the sleep of death—</a:t>
            </a:r>
            <a:br>
              <a:rPr lang="en-NZ" altLang="en-US" sz="2400" dirty="0">
                <a:latin typeface="Comic Sans MS" panose="030F0702030302020204" pitchFamily="66" charset="0"/>
              </a:rPr>
            </a:br>
            <a:r>
              <a:rPr lang="en-NZ" altLang="en-US" sz="2400" dirty="0">
                <a:latin typeface="Comic Sans MS" panose="030F0702030302020204" pitchFamily="66" charset="0"/>
              </a:rPr>
              <a:t>    they are like the new grass of the morning:</a:t>
            </a:r>
            <a:br>
              <a:rPr lang="en-NZ" altLang="en-US" sz="2400" dirty="0">
                <a:latin typeface="Comic Sans MS" panose="030F0702030302020204" pitchFamily="66" charset="0"/>
              </a:rPr>
            </a:br>
            <a:r>
              <a:rPr lang="en-NZ" altLang="en-US" sz="2400" baseline="30000" dirty="0">
                <a:latin typeface="Comic Sans MS" panose="030F0702030302020204" pitchFamily="66" charset="0"/>
              </a:rPr>
              <a:t>6 </a:t>
            </a:r>
            <a:r>
              <a:rPr lang="en-NZ" altLang="en-US" sz="2400" dirty="0">
                <a:latin typeface="Comic Sans MS" panose="030F0702030302020204" pitchFamily="66" charset="0"/>
              </a:rPr>
              <a:t>In the morning it springs up new,</a:t>
            </a:r>
            <a:br>
              <a:rPr lang="en-NZ" altLang="en-US" sz="2400" dirty="0">
                <a:latin typeface="Comic Sans MS" panose="030F0702030302020204" pitchFamily="66" charset="0"/>
              </a:rPr>
            </a:br>
            <a:r>
              <a:rPr lang="en-NZ" altLang="en-US" sz="2400" dirty="0">
                <a:latin typeface="Comic Sans MS" panose="030F0702030302020204" pitchFamily="66" charset="0"/>
              </a:rPr>
              <a:t>    but by evening it is dry and withered.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522288" y="358775"/>
            <a:ext cx="11037887" cy="5755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NZ" altLang="en-US" sz="2400" baseline="30000" dirty="0">
                <a:latin typeface="Comic Sans MS" panose="030F0702030302020204" pitchFamily="66" charset="0"/>
              </a:rPr>
              <a:t>7 </a:t>
            </a:r>
            <a:r>
              <a:rPr lang="en-NZ" altLang="en-US" sz="2400" dirty="0">
                <a:latin typeface="Comic Sans MS" panose="030F0702030302020204" pitchFamily="66" charset="0"/>
              </a:rPr>
              <a:t>We are consumed by your anger</a:t>
            </a:r>
            <a:br>
              <a:rPr lang="en-NZ" altLang="en-US" sz="2400" dirty="0">
                <a:latin typeface="Comic Sans MS" panose="030F0702030302020204" pitchFamily="66" charset="0"/>
              </a:rPr>
            </a:br>
            <a:r>
              <a:rPr lang="en-NZ" altLang="en-US" sz="2400" dirty="0">
                <a:latin typeface="Comic Sans MS" panose="030F0702030302020204" pitchFamily="66" charset="0"/>
              </a:rPr>
              <a:t>    and terrified by your indignation.</a:t>
            </a:r>
            <a:br>
              <a:rPr lang="en-NZ" altLang="en-US" sz="2400" dirty="0">
                <a:latin typeface="Comic Sans MS" panose="030F0702030302020204" pitchFamily="66" charset="0"/>
              </a:rPr>
            </a:br>
            <a:r>
              <a:rPr lang="en-NZ" altLang="en-US" sz="2400" baseline="30000" dirty="0">
                <a:latin typeface="Comic Sans MS" panose="030F0702030302020204" pitchFamily="66" charset="0"/>
              </a:rPr>
              <a:t>8 </a:t>
            </a:r>
            <a:r>
              <a:rPr lang="en-NZ" altLang="en-US" sz="2400" dirty="0">
                <a:latin typeface="Comic Sans MS" panose="030F0702030302020204" pitchFamily="66" charset="0"/>
              </a:rPr>
              <a:t>You have set our iniquities before you,</a:t>
            </a:r>
            <a:br>
              <a:rPr lang="en-NZ" altLang="en-US" sz="2400" dirty="0">
                <a:latin typeface="Comic Sans MS" panose="030F0702030302020204" pitchFamily="66" charset="0"/>
              </a:rPr>
            </a:br>
            <a:r>
              <a:rPr lang="en-NZ" altLang="en-US" sz="2400" dirty="0">
                <a:latin typeface="Comic Sans MS" panose="030F0702030302020204" pitchFamily="66" charset="0"/>
              </a:rPr>
              <a:t>    our secret sins in the light of your presence.</a:t>
            </a:r>
            <a:br>
              <a:rPr lang="en-NZ" altLang="en-US" sz="2400" dirty="0">
                <a:latin typeface="Comic Sans MS" panose="030F0702030302020204" pitchFamily="66" charset="0"/>
              </a:rPr>
            </a:br>
            <a:r>
              <a:rPr lang="en-NZ" altLang="en-US" sz="2400" baseline="30000" dirty="0">
                <a:latin typeface="Comic Sans MS" panose="030F0702030302020204" pitchFamily="66" charset="0"/>
              </a:rPr>
              <a:t>9 </a:t>
            </a:r>
            <a:r>
              <a:rPr lang="en-NZ" altLang="en-US" sz="2400" dirty="0">
                <a:latin typeface="Comic Sans MS" panose="030F0702030302020204" pitchFamily="66" charset="0"/>
              </a:rPr>
              <a:t>All our days pass away under your wrath;</a:t>
            </a:r>
            <a:br>
              <a:rPr lang="en-NZ" altLang="en-US" sz="2400" dirty="0">
                <a:latin typeface="Comic Sans MS" panose="030F0702030302020204" pitchFamily="66" charset="0"/>
              </a:rPr>
            </a:br>
            <a:r>
              <a:rPr lang="en-NZ" altLang="en-US" sz="2400" dirty="0">
                <a:latin typeface="Comic Sans MS" panose="030F0702030302020204" pitchFamily="66" charset="0"/>
              </a:rPr>
              <a:t>    we finish our years with a moan.</a:t>
            </a:r>
            <a:endParaRPr lang="en-NZ" altLang="en-US" sz="2400" baseline="30000" dirty="0">
              <a:latin typeface="Comic Sans MS" panose="030F0702030302020204" pitchFamily="66" charset="0"/>
            </a:endParaRPr>
          </a:p>
          <a:p>
            <a:pPr eaLnBrk="1" hangingPunct="1">
              <a:lnSpc>
                <a:spcPct val="100000"/>
              </a:lnSpc>
              <a:spcBef>
                <a:spcPct val="0"/>
              </a:spcBef>
              <a:buFontTx/>
              <a:buNone/>
            </a:pPr>
            <a:r>
              <a:rPr lang="en-NZ" altLang="en-US" sz="3200" b="1" baseline="30000" dirty="0">
                <a:latin typeface="Comic Sans MS" panose="030F0702030302020204" pitchFamily="66" charset="0"/>
              </a:rPr>
              <a:t>10 </a:t>
            </a:r>
            <a:r>
              <a:rPr lang="en-NZ" altLang="en-US" sz="3200" b="1" dirty="0">
                <a:latin typeface="Comic Sans MS" panose="030F0702030302020204" pitchFamily="66" charset="0"/>
              </a:rPr>
              <a:t>Our days may come to seventy years,</a:t>
            </a:r>
            <a:br>
              <a:rPr lang="en-NZ" altLang="en-US" sz="3200" b="1" dirty="0">
                <a:latin typeface="Comic Sans MS" panose="030F0702030302020204" pitchFamily="66" charset="0"/>
              </a:rPr>
            </a:br>
            <a:r>
              <a:rPr lang="en-NZ" altLang="en-US" sz="3200" b="1" dirty="0">
                <a:latin typeface="Comic Sans MS" panose="030F0702030302020204" pitchFamily="66" charset="0"/>
              </a:rPr>
              <a:t>    or eighty, if our strength endures;</a:t>
            </a:r>
            <a:br>
              <a:rPr lang="en-NZ" altLang="en-US" sz="3200" b="1" dirty="0">
                <a:latin typeface="Comic Sans MS" panose="030F0702030302020204" pitchFamily="66" charset="0"/>
              </a:rPr>
            </a:br>
            <a:r>
              <a:rPr lang="en-NZ" altLang="en-US" sz="2400" dirty="0">
                <a:latin typeface="Comic Sans MS" panose="030F0702030302020204" pitchFamily="66" charset="0"/>
              </a:rPr>
              <a:t>yet the best of them are but trouble and sorrow,</a:t>
            </a:r>
            <a:br>
              <a:rPr lang="en-NZ" altLang="en-US" sz="2400" dirty="0">
                <a:latin typeface="Comic Sans MS" panose="030F0702030302020204" pitchFamily="66" charset="0"/>
              </a:rPr>
            </a:br>
            <a:r>
              <a:rPr lang="en-NZ" altLang="en-US" sz="2400" dirty="0">
                <a:latin typeface="Comic Sans MS" panose="030F0702030302020204" pitchFamily="66" charset="0"/>
              </a:rPr>
              <a:t>    for they quickly pass, and we fly away.</a:t>
            </a:r>
            <a:br>
              <a:rPr lang="en-NZ" altLang="en-US" sz="2400" dirty="0">
                <a:latin typeface="Comic Sans MS" panose="030F0702030302020204" pitchFamily="66" charset="0"/>
              </a:rPr>
            </a:br>
            <a:r>
              <a:rPr lang="en-NZ" altLang="en-US" sz="2400" baseline="30000" dirty="0">
                <a:latin typeface="Comic Sans MS" panose="030F0702030302020204" pitchFamily="66" charset="0"/>
              </a:rPr>
              <a:t>11 </a:t>
            </a:r>
            <a:r>
              <a:rPr lang="en-NZ" altLang="en-US" sz="2400" dirty="0">
                <a:latin typeface="Comic Sans MS" panose="030F0702030302020204" pitchFamily="66" charset="0"/>
              </a:rPr>
              <a:t>If only we knew the power of your anger!</a:t>
            </a:r>
            <a:br>
              <a:rPr lang="en-NZ" altLang="en-US" sz="2400" dirty="0">
                <a:latin typeface="Comic Sans MS" panose="030F0702030302020204" pitchFamily="66" charset="0"/>
              </a:rPr>
            </a:br>
            <a:r>
              <a:rPr lang="en-NZ" altLang="en-US" sz="2400" dirty="0">
                <a:latin typeface="Comic Sans MS" panose="030F0702030302020204" pitchFamily="66" charset="0"/>
              </a:rPr>
              <a:t>    Your wrath is as great as the fear that is your due.</a:t>
            </a:r>
            <a:br>
              <a:rPr lang="en-NZ" altLang="en-US" sz="2400" dirty="0">
                <a:latin typeface="Comic Sans MS" panose="030F0702030302020204" pitchFamily="66" charset="0"/>
              </a:rPr>
            </a:br>
            <a:r>
              <a:rPr lang="en-NZ" altLang="en-US" sz="3200" b="1" baseline="30000" dirty="0">
                <a:latin typeface="Comic Sans MS" panose="030F0702030302020204" pitchFamily="66" charset="0"/>
              </a:rPr>
              <a:t>12 </a:t>
            </a:r>
            <a:r>
              <a:rPr lang="en-NZ" altLang="en-US" sz="3200" b="1" dirty="0">
                <a:latin typeface="Comic Sans MS" panose="030F0702030302020204" pitchFamily="66" charset="0"/>
              </a:rPr>
              <a:t>Teach us to number our days,</a:t>
            </a:r>
            <a:br>
              <a:rPr lang="en-NZ" altLang="en-US" sz="3200" b="1" dirty="0">
                <a:latin typeface="Comic Sans MS" panose="030F0702030302020204" pitchFamily="66" charset="0"/>
              </a:rPr>
            </a:br>
            <a:r>
              <a:rPr lang="en-NZ" altLang="en-US" sz="3200" b="1" dirty="0">
                <a:latin typeface="Comic Sans MS" panose="030F0702030302020204" pitchFamily="66" charset="0"/>
              </a:rPr>
              <a:t>    that we may gain a heart of wisdom.</a:t>
            </a:r>
            <a:endParaRPr lang="en-US" altLang="en-US" sz="2400" b="1"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677863" y="1208088"/>
            <a:ext cx="1017270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NZ" altLang="en-US" sz="6000" b="1" dirty="0"/>
              <a:t>1 of 4.  </a:t>
            </a:r>
            <a:endParaRPr lang="en-NZ" altLang="en-US" sz="6000" b="1" dirty="0" smtClean="0"/>
          </a:p>
          <a:p>
            <a:pPr eaLnBrk="1" hangingPunct="1">
              <a:lnSpc>
                <a:spcPct val="100000"/>
              </a:lnSpc>
              <a:spcBef>
                <a:spcPct val="0"/>
              </a:spcBef>
              <a:buFontTx/>
              <a:buNone/>
            </a:pPr>
            <a:r>
              <a:rPr lang="en-NZ" altLang="en-US" sz="6000" b="1" dirty="0" smtClean="0"/>
              <a:t>Moses </a:t>
            </a:r>
            <a:r>
              <a:rPr lang="en-NZ" altLang="en-US" sz="6000" b="1" dirty="0"/>
              <a:t>reminds us that God is our dwelling place.</a:t>
            </a:r>
            <a:endParaRPr lang="en-US" altLang="en-US" sz="6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669925" y="987425"/>
            <a:ext cx="10694988"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NZ" altLang="en-US" sz="6000" b="1" dirty="0"/>
              <a:t>2 of 4. </a:t>
            </a:r>
            <a:endParaRPr lang="en-NZ" altLang="en-US" sz="6000" b="1" dirty="0" smtClean="0"/>
          </a:p>
          <a:p>
            <a:pPr eaLnBrk="1" hangingPunct="1">
              <a:lnSpc>
                <a:spcPct val="100000"/>
              </a:lnSpc>
              <a:spcBef>
                <a:spcPct val="0"/>
              </a:spcBef>
              <a:buFontTx/>
              <a:buNone/>
            </a:pPr>
            <a:r>
              <a:rPr lang="en-NZ" altLang="en-US" sz="6000" b="1" dirty="0" smtClean="0"/>
              <a:t>Moses </a:t>
            </a:r>
            <a:r>
              <a:rPr lang="en-NZ" altLang="en-US" sz="6000" b="1" dirty="0"/>
              <a:t>gives us an insight in to how God sees time.</a:t>
            </a:r>
            <a:endParaRPr lang="en-US" altLang="en-US" sz="6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498475" y="693738"/>
            <a:ext cx="10841038" cy="415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NZ" altLang="en-US" sz="4400" b="1"/>
              <a:t>How did it get so late so soon?</a:t>
            </a:r>
            <a:br>
              <a:rPr lang="en-NZ" altLang="en-US" sz="4400" b="1"/>
            </a:br>
            <a:r>
              <a:rPr lang="en-NZ" altLang="en-US" sz="4400" b="1"/>
              <a:t>It's night before it's afternoon.</a:t>
            </a:r>
            <a:br>
              <a:rPr lang="en-NZ" altLang="en-US" sz="4400" b="1"/>
            </a:br>
            <a:r>
              <a:rPr lang="en-NZ" altLang="en-US" sz="4400" b="1"/>
              <a:t>December is here before it's June.</a:t>
            </a:r>
            <a:br>
              <a:rPr lang="en-NZ" altLang="en-US" sz="4400" b="1"/>
            </a:br>
            <a:r>
              <a:rPr lang="en-NZ" altLang="en-US" sz="4400" b="1"/>
              <a:t>My goodness how the time has flewn.</a:t>
            </a:r>
            <a:br>
              <a:rPr lang="en-NZ" altLang="en-US" sz="4400" b="1"/>
            </a:br>
            <a:r>
              <a:rPr lang="en-NZ" altLang="en-US" sz="4400" b="1"/>
              <a:t>How did it get so late so soon?</a:t>
            </a:r>
            <a:br>
              <a:rPr lang="en-NZ" altLang="en-US" sz="4400" b="1"/>
            </a:br>
            <a:r>
              <a:rPr lang="en-NZ" altLang="en-US" sz="4400" b="1"/>
              <a:t>~Dr. Seuss</a:t>
            </a:r>
            <a:endParaRPr lang="en-US" altLang="en-US" sz="4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358775" y="319088"/>
            <a:ext cx="11372850" cy="306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2438" indent="-2254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15000"/>
              </a:lnSpc>
              <a:spcBef>
                <a:spcPts val="1200"/>
              </a:spcBef>
              <a:spcAft>
                <a:spcPts val="1000"/>
              </a:spcAft>
              <a:buFontTx/>
              <a:buNone/>
            </a:pPr>
            <a:r>
              <a:rPr lang="en-NZ" altLang="en-US" sz="1800" dirty="0">
                <a:latin typeface="Comic Sans MS" panose="030F0702030302020204" pitchFamily="66" charset="0"/>
                <a:ea typeface="PMingLiU" panose="02020500000000000000" pitchFamily="18" charset="-120"/>
                <a:cs typeface="Times New Roman" panose="02020603050405020304" pitchFamily="18" charset="0"/>
              </a:rPr>
              <a:t>Oliver Wendell Holmes</a:t>
            </a:r>
            <a:r>
              <a:rPr lang="en-NZ" altLang="en-US" sz="2400" dirty="0">
                <a:latin typeface="Comic Sans MS" panose="030F0702030302020204" pitchFamily="66" charset="0"/>
                <a:ea typeface="PMingLiU" panose="02020500000000000000" pitchFamily="18" charset="-120"/>
                <a:cs typeface="Times New Roman" panose="02020603050405020304" pitchFamily="18" charset="0"/>
              </a:rPr>
              <a:t>:</a:t>
            </a:r>
            <a:endParaRPr lang="en-US" altLang="en-US" sz="1400" dirty="0">
              <a:ea typeface="PMingLiU" panose="02020500000000000000" pitchFamily="18" charset="-120"/>
              <a:cs typeface="Times New Roman" panose="02020603050405020304" pitchFamily="18" charset="0"/>
            </a:endParaRPr>
          </a:p>
          <a:p>
            <a:pPr eaLnBrk="1" hangingPunct="1">
              <a:lnSpc>
                <a:spcPct val="115000"/>
              </a:lnSpc>
              <a:spcBef>
                <a:spcPts val="1200"/>
              </a:spcBef>
              <a:spcAft>
                <a:spcPts val="1000"/>
              </a:spcAft>
              <a:buFontTx/>
              <a:buNone/>
            </a:pPr>
            <a:r>
              <a:rPr lang="en-NZ" altLang="en-US" sz="3200" b="1" dirty="0" smtClean="0">
                <a:latin typeface="Comic Sans MS" panose="030F0702030302020204" pitchFamily="66" charset="0"/>
                <a:ea typeface="PMingLiU" panose="02020500000000000000" pitchFamily="18" charset="-120"/>
                <a:cs typeface="Times New Roman" panose="02020603050405020304" pitchFamily="18" charset="0"/>
              </a:rPr>
              <a:t>“Many </a:t>
            </a:r>
            <a:r>
              <a:rPr lang="en-NZ" altLang="en-US" sz="3200" b="1" dirty="0">
                <a:latin typeface="Comic Sans MS" panose="030F0702030302020204" pitchFamily="66" charset="0"/>
                <a:ea typeface="PMingLiU" panose="02020500000000000000" pitchFamily="18" charset="-120"/>
                <a:cs typeface="Times New Roman" panose="02020603050405020304" pitchFamily="18" charset="0"/>
              </a:rPr>
              <a:t>people die with their music still in them.  Why is this so?  Too often it is because they are always getting ready to live.   Before they know it, time runs out</a:t>
            </a:r>
            <a:r>
              <a:rPr lang="en-NZ" altLang="en-US" sz="3200" b="1" dirty="0" smtClean="0">
                <a:latin typeface="Comic Sans MS" panose="030F0702030302020204" pitchFamily="66" charset="0"/>
                <a:ea typeface="PMingLiU" panose="02020500000000000000" pitchFamily="18" charset="-120"/>
                <a:cs typeface="Times New Roman" panose="02020603050405020304" pitchFamily="18" charset="0"/>
              </a:rPr>
              <a:t>.”</a:t>
            </a:r>
            <a:endParaRPr lang="en-US" altLang="en-US" sz="2400" dirty="0">
              <a:ea typeface="PMingLiU" panose="02020500000000000000" pitchFamily="18"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293688" y="922338"/>
            <a:ext cx="108585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NZ" altLang="en-US" sz="4800" b="1" dirty="0"/>
              <a:t>3 of 4.  </a:t>
            </a:r>
            <a:endParaRPr lang="en-NZ" altLang="en-US" sz="4800" b="1" dirty="0" smtClean="0"/>
          </a:p>
          <a:p>
            <a:pPr eaLnBrk="1" hangingPunct="1">
              <a:lnSpc>
                <a:spcPct val="100000"/>
              </a:lnSpc>
              <a:spcBef>
                <a:spcPct val="0"/>
              </a:spcBef>
              <a:buFontTx/>
              <a:buNone/>
            </a:pPr>
            <a:r>
              <a:rPr lang="en-NZ" altLang="en-US" sz="4800" b="1" dirty="0" smtClean="0"/>
              <a:t>How </a:t>
            </a:r>
            <a:r>
              <a:rPr lang="en-NZ" altLang="en-US" sz="4800" b="1" dirty="0"/>
              <a:t>long can we expect to live?</a:t>
            </a:r>
            <a:endParaRPr lang="en-US" altLang="en-US" sz="48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226</Words>
  <Application>Microsoft Office PowerPoint</Application>
  <PresentationFormat>Custom</PresentationFormat>
  <Paragraphs>32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Mayoral Management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dc:creator>
  <cp:lastModifiedBy>Trinity Church</cp:lastModifiedBy>
  <cp:revision>20</cp:revision>
  <dcterms:created xsi:type="dcterms:W3CDTF">2017-02-22T06:53:18Z</dcterms:created>
  <dcterms:modified xsi:type="dcterms:W3CDTF">2017-02-25T20:47:55Z</dcterms:modified>
</cp:coreProperties>
</file>