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6CFCF41-E2CF-40C7-814D-6E38F42D844B}" type="datetimeFigureOut">
              <a:rPr lang="en-NZ" smtClean="0"/>
              <a:t>6/11/2016</a:t>
            </a:fld>
            <a:endParaRPr lang="en-NZ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24E83DF-C6A7-40BB-9695-9D3279AC0399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FCF41-E2CF-40C7-814D-6E38F42D844B}" type="datetimeFigureOut">
              <a:rPr lang="en-NZ" smtClean="0"/>
              <a:t>6/11/2016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4E83DF-C6A7-40BB-9695-9D3279AC039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6CFCF41-E2CF-40C7-814D-6E38F42D844B}" type="datetimeFigureOut">
              <a:rPr lang="en-NZ" smtClean="0"/>
              <a:t>6/11/2016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24E83DF-C6A7-40BB-9695-9D3279AC039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FCF41-E2CF-40C7-814D-6E38F42D844B}" type="datetimeFigureOut">
              <a:rPr lang="en-NZ" smtClean="0"/>
              <a:t>6/11/2016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4E83DF-C6A7-40BB-9695-9D3279AC039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6CFCF41-E2CF-40C7-814D-6E38F42D844B}" type="datetimeFigureOut">
              <a:rPr lang="en-NZ" smtClean="0"/>
              <a:t>6/11/2016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24E83DF-C6A7-40BB-9695-9D3279AC0399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FCF41-E2CF-40C7-814D-6E38F42D844B}" type="datetimeFigureOut">
              <a:rPr lang="en-NZ" smtClean="0"/>
              <a:t>6/11/2016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4E83DF-C6A7-40BB-9695-9D3279AC039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FCF41-E2CF-40C7-814D-6E38F42D844B}" type="datetimeFigureOut">
              <a:rPr lang="en-NZ" smtClean="0"/>
              <a:t>6/11/2016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4E83DF-C6A7-40BB-9695-9D3279AC039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FCF41-E2CF-40C7-814D-6E38F42D844B}" type="datetimeFigureOut">
              <a:rPr lang="en-NZ" smtClean="0"/>
              <a:t>6/11/2016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4E83DF-C6A7-40BB-9695-9D3279AC039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6CFCF41-E2CF-40C7-814D-6E38F42D844B}" type="datetimeFigureOut">
              <a:rPr lang="en-NZ" smtClean="0"/>
              <a:t>6/11/2016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4E83DF-C6A7-40BB-9695-9D3279AC039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FCF41-E2CF-40C7-814D-6E38F42D844B}" type="datetimeFigureOut">
              <a:rPr lang="en-NZ" smtClean="0"/>
              <a:t>6/11/2016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4E83DF-C6A7-40BB-9695-9D3279AC0399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FCF41-E2CF-40C7-814D-6E38F42D844B}" type="datetimeFigureOut">
              <a:rPr lang="en-NZ" smtClean="0"/>
              <a:t>6/11/2016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4E83DF-C6A7-40BB-9695-9D3279AC0399}" type="slidenum">
              <a:rPr lang="en-NZ" smtClean="0"/>
              <a:t>‹#›</a:t>
            </a:fld>
            <a:endParaRPr lang="en-NZ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6CFCF41-E2CF-40C7-814D-6E38F42D844B}" type="datetimeFigureOut">
              <a:rPr lang="en-NZ" smtClean="0"/>
              <a:t>6/11/2016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24E83DF-C6A7-40BB-9695-9D3279AC0399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Fake Versus Real</a:t>
            </a:r>
            <a:br>
              <a:rPr lang="en-NZ" dirty="0" smtClean="0"/>
            </a:br>
            <a:r>
              <a:rPr lang="en-NZ" dirty="0" smtClean="0"/>
              <a:t>Christianity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Acts 8:09-24</a:t>
            </a:r>
            <a:endParaRPr lang="en-N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/>
              <a:t>Fake Versus Real Christianity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7239000" cy="4034848"/>
          </a:xfrm>
        </p:spPr>
        <p:txBody>
          <a:bodyPr>
            <a:normAutofit/>
          </a:bodyPr>
          <a:lstStyle/>
          <a:p>
            <a:r>
              <a:rPr lang="en-NZ" sz="3200" dirty="0" smtClean="0">
                <a:latin typeface="Bodoni MT Black" pitchFamily="18" charset="0"/>
              </a:rPr>
              <a:t>God can’t be got with gold</a:t>
            </a:r>
          </a:p>
          <a:p>
            <a:endParaRPr lang="en-NZ" sz="3200" dirty="0" smtClean="0">
              <a:latin typeface="Bodoni MT Black" pitchFamily="18" charset="0"/>
            </a:endParaRPr>
          </a:p>
          <a:p>
            <a:r>
              <a:rPr lang="en-NZ" sz="3200" dirty="0" smtClean="0">
                <a:latin typeface="Bodoni MT Black" pitchFamily="18" charset="0"/>
              </a:rPr>
              <a:t>Only a repentant heart gets God</a:t>
            </a:r>
            <a:endParaRPr lang="en-NZ" sz="3200" dirty="0">
              <a:latin typeface="Bodoni MT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99</TotalTime>
  <Words>21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Opulent</vt:lpstr>
      <vt:lpstr>Fake Versus Real Christianity</vt:lpstr>
      <vt:lpstr>Fake Versus Real Christianity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Fake Versus Real Christianity</dc:title>
  <dc:creator>Trinity Church</dc:creator>
  <cp:lastModifiedBy>Trinity Church</cp:lastModifiedBy>
  <cp:revision>2</cp:revision>
  <dcterms:created xsi:type="dcterms:W3CDTF">2016-11-05T20:54:16Z</dcterms:created>
  <dcterms:modified xsi:type="dcterms:W3CDTF">2016-11-05T22:33:53Z</dcterms:modified>
</cp:coreProperties>
</file>