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12340752"/>
            <a:ext cx="8389440" cy="18938104"/>
          </a:xfrm>
        </p:spPr>
        <p:txBody>
          <a:bodyPr/>
          <a:lstStyle/>
          <a:p>
            <a:pPr marL="911225" lvl="1" indent="-514350">
              <a:buNone/>
              <a:tabLst>
                <a:tab pos="987425" algn="l"/>
              </a:tabLst>
            </a:pPr>
            <a:r>
              <a:rPr lang="en-NZ" b="1" dirty="0" smtClean="0"/>
              <a:t>Gospel according to Mark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What do you think when someone says they are a Christian?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A people in the church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Strange people who do strange things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Live alone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Don’t have any fun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Lots of different ideas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What does the Bible say?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Let’s looks at the source ... The Bible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Focusing on what Mark says ... Mark 1:1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Gospel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Means it is true and reliable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Means “Good News”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Everyone likes to hear good news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Christianity is Good News, so people will want to hear it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 Good news is about Jesus Christ.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It’s not about us, or the church.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“Christ”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Saviour of the World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Messiah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Sent to do a task, in this case to save us from our sins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“Son of God”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Did God have a baby?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No, Jesus has always been the Son.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This name is given to Jesus because he is the 2</a:t>
            </a:r>
            <a:r>
              <a:rPr lang="en-NZ" b="1" baseline="30000" dirty="0" smtClean="0"/>
              <a:t>nd</a:t>
            </a:r>
            <a:r>
              <a:rPr lang="en-NZ" b="1" dirty="0" smtClean="0"/>
              <a:t> person of the trinity.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He is 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He is equal to 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Conclusion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What is Christianity?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The good news about Jesus, who came into the world, who came as </a:t>
            </a:r>
            <a:r>
              <a:rPr lang="en-NZ" b="1" smtClean="0"/>
              <a:t>God himself, </a:t>
            </a:r>
            <a:r>
              <a:rPr lang="en-NZ" b="1" dirty="0" smtClean="0"/>
              <a:t>to save </a:t>
            </a:r>
            <a:r>
              <a:rPr lang="en-NZ" b="1" smtClean="0"/>
              <a:t>His people from their sins</a:t>
            </a:r>
          </a:p>
          <a:p>
            <a:pPr marL="1431925" lvl="3" indent="-514350">
              <a:tabLst>
                <a:tab pos="987425" algn="l"/>
              </a:tabLst>
            </a:pP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195982</TotalTime>
  <Words>204</Words>
  <Application>Microsoft Office PowerPoint</Application>
  <PresentationFormat>On-screen Show (4:3)</PresentationFormat>
  <Paragraphs>31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373</cp:revision>
  <dcterms:created xsi:type="dcterms:W3CDTF">2007-11-17T19:27:01Z</dcterms:created>
  <dcterms:modified xsi:type="dcterms:W3CDTF">2016-10-01T22:17:30Z</dcterms:modified>
</cp:coreProperties>
</file>