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568" r:id="rId2"/>
    <p:sldId id="560" r:id="rId3"/>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808080"/>
    <a:srgbClr val="5F5F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838" autoAdjust="0"/>
    <p:restoredTop sz="94709" autoAdjust="0"/>
  </p:normalViewPr>
  <p:slideViewPr>
    <p:cSldViewPr>
      <p:cViewPr>
        <p:scale>
          <a:sx n="68" d="100"/>
          <a:sy n="68" d="100"/>
        </p:scale>
        <p:origin x="-150" y="-54"/>
      </p:cViewPr>
      <p:guideLst>
        <p:guide orient="horz" pos="2160"/>
        <p:guide pos="2880"/>
      </p:guideLst>
    </p:cSldViewPr>
  </p:slideViewPr>
  <p:outlineViewPr>
    <p:cViewPr>
      <p:scale>
        <a:sx n="33" d="100"/>
        <a:sy n="33" d="100"/>
      </p:scale>
      <p:origin x="0" y="16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617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306179"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306180"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306181"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AEFADF5D-9126-4A10-8BA4-6D3306E2622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3075"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1024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3079"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D982C72A-D2D0-4F07-85E7-F959B62DC79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6C607130-0185-4AA1-834D-B808275B7436}" type="slidenum">
              <a:rPr lang="en-US" smtClean="0"/>
              <a:pPr/>
              <a:t>2</a:t>
            </a:fld>
            <a:endParaRPr lang="en-US"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endParaRPr lang="en-US"/>
          </a:p>
        </p:txBody>
      </p:sp>
      <p:sp>
        <p:nvSpPr>
          <p:cNvPr id="16" name="Footer Placeholder 16"/>
          <p:cNvSpPr>
            <a:spLocks noGrp="1"/>
          </p:cNvSpPr>
          <p:nvPr>
            <p:ph type="ftr" sz="quarter" idx="11"/>
          </p:nvPr>
        </p:nvSpPr>
        <p:spPr/>
        <p:txBody>
          <a:bodyPr/>
          <a:lstStyle>
            <a:lvl1pPr>
              <a:defRPr/>
            </a:lvl1pPr>
            <a:extLst/>
          </a:lstStyle>
          <a:p>
            <a:pPr>
              <a:defRPr/>
            </a:pPr>
            <a:endParaRPr lang="en-US"/>
          </a:p>
        </p:txBody>
      </p:sp>
      <p:sp>
        <p:nvSpPr>
          <p:cNvPr id="17" name="Slide Number Placeholder 28"/>
          <p:cNvSpPr>
            <a:spLocks noGrp="1"/>
          </p:cNvSpPr>
          <p:nvPr>
            <p:ph type="sldNum" sz="quarter" idx="12"/>
          </p:nvPr>
        </p:nvSpPr>
        <p:spPr/>
        <p:txBody>
          <a:bodyPr/>
          <a:lstStyle>
            <a:lvl1pPr>
              <a:defRPr/>
            </a:lvl1pPr>
            <a:extLst/>
          </a:lstStyle>
          <a:p>
            <a:pPr>
              <a:defRPr/>
            </a:pPr>
            <a:fld id="{C87E6890-D7BA-49B4-96E3-380C5118167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6D64051-CCBA-439B-8D58-EA550B31A15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3B3EFA60-CC57-4BFA-8AFF-FA7136411BA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A22866D-DA45-4AD4-8EDA-E5A373D4CF2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5" name="Freeform 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endParaRPr lang="en-US"/>
          </a:p>
        </p:txBody>
      </p:sp>
      <p:sp>
        <p:nvSpPr>
          <p:cNvPr id="26" name="Footer Placeholder 4"/>
          <p:cNvSpPr>
            <a:spLocks noGrp="1"/>
          </p:cNvSpPr>
          <p:nvPr>
            <p:ph type="ftr" sz="quarter" idx="11"/>
          </p:nvPr>
        </p:nvSpPr>
        <p:spPr/>
        <p:txBody>
          <a:bodyPr/>
          <a:lstStyle>
            <a:lvl1pPr>
              <a:defRPr/>
            </a:lvl1pPr>
            <a:extLst/>
          </a:lstStyle>
          <a:p>
            <a:pPr>
              <a:defRPr/>
            </a:pPr>
            <a:endParaRPr lang="en-US"/>
          </a:p>
        </p:txBody>
      </p:sp>
      <p:sp>
        <p:nvSpPr>
          <p:cNvPr id="27" name="Slide Number Placeholder 5"/>
          <p:cNvSpPr>
            <a:spLocks noGrp="1"/>
          </p:cNvSpPr>
          <p:nvPr>
            <p:ph type="sldNum" sz="quarter" idx="12"/>
          </p:nvPr>
        </p:nvSpPr>
        <p:spPr/>
        <p:txBody>
          <a:bodyPr/>
          <a:lstStyle>
            <a:lvl1pPr>
              <a:defRPr/>
            </a:lvl1pPr>
            <a:extLst/>
          </a:lstStyle>
          <a:p>
            <a:pPr>
              <a:defRPr/>
            </a:pPr>
            <a:fld id="{04F87D60-64C2-4F56-A6C5-39DF3212512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5608D376-5636-455D-AFB3-1818EB57863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endParaRPr lang="en-US"/>
          </a:p>
        </p:txBody>
      </p:sp>
      <p:sp>
        <p:nvSpPr>
          <p:cNvPr id="18" name="Footer Placeholder 7"/>
          <p:cNvSpPr>
            <a:spLocks noGrp="1"/>
          </p:cNvSpPr>
          <p:nvPr>
            <p:ph type="ftr" sz="quarter" idx="11"/>
          </p:nvPr>
        </p:nvSpPr>
        <p:spPr/>
        <p:txBody>
          <a:bodyPr/>
          <a:lstStyle>
            <a:lvl1pPr>
              <a:defRPr/>
            </a:lvl1pPr>
            <a:extLst/>
          </a:lstStyle>
          <a:p>
            <a:pPr>
              <a:defRPr/>
            </a:pPr>
            <a:endParaRPr lang="en-US"/>
          </a:p>
        </p:txBody>
      </p:sp>
      <p:sp>
        <p:nvSpPr>
          <p:cNvPr id="19" name="Slide Number Placeholder 8"/>
          <p:cNvSpPr>
            <a:spLocks noGrp="1"/>
          </p:cNvSpPr>
          <p:nvPr>
            <p:ph type="sldNum" sz="quarter" idx="12"/>
          </p:nvPr>
        </p:nvSpPr>
        <p:spPr/>
        <p:txBody>
          <a:bodyPr/>
          <a:lstStyle>
            <a:lvl1pPr>
              <a:defRPr/>
            </a:lvl1pPr>
            <a:extLst/>
          </a:lstStyle>
          <a:p>
            <a:pPr>
              <a:defRPr/>
            </a:pPr>
            <a:fld id="{AF9EB8EB-0003-4236-80BE-E555D7DC16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DBBDF9B7-CF59-4D60-8AB4-CCD7428C2EB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endParaRPr lang="en-US"/>
          </a:p>
        </p:txBody>
      </p:sp>
      <p:sp>
        <p:nvSpPr>
          <p:cNvPr id="3" name="Footer Placeholder 2"/>
          <p:cNvSpPr>
            <a:spLocks noGrp="1"/>
          </p:cNvSpPr>
          <p:nvPr>
            <p:ph type="ftr" sz="quarter" idx="11"/>
          </p:nvPr>
        </p:nvSpPr>
        <p:spPr/>
        <p:txBody>
          <a:bodyPr/>
          <a:lstStyle>
            <a:lvl1pPr>
              <a:defRPr/>
            </a:lvl1pPr>
            <a:extLst/>
          </a:lstStyle>
          <a:p>
            <a:pPr>
              <a:defRPr/>
            </a:pPr>
            <a:endParaRPr lang="en-US"/>
          </a:p>
        </p:txBody>
      </p:sp>
      <p:sp>
        <p:nvSpPr>
          <p:cNvPr id="4" name="Slide Number Placeholder 3"/>
          <p:cNvSpPr>
            <a:spLocks noGrp="1"/>
          </p:cNvSpPr>
          <p:nvPr>
            <p:ph type="sldNum" sz="quarter" idx="12"/>
          </p:nvPr>
        </p:nvSpPr>
        <p:spPr/>
        <p:txBody>
          <a:bodyPr/>
          <a:lstStyle>
            <a:lvl1pPr>
              <a:defRPr/>
            </a:lvl1pPr>
            <a:extLst/>
          </a:lstStyle>
          <a:p>
            <a:pPr>
              <a:defRPr/>
            </a:pPr>
            <a:fld id="{E7261898-179B-4A81-BACB-1F28CEF0884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F14ED1BD-9798-477F-9B90-F0C422D2ABF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63592" y="1300307"/>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4512" y="1299332"/>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endParaRPr lang="en-US"/>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C8F91645-3FD0-49CA-8AE7-A54AC796C57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pPr>
              <a:defRPr/>
            </a:pPr>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smtClean="0">
                <a:solidFill>
                  <a:schemeClr val="tx2"/>
                </a:solidFill>
              </a:defRPr>
            </a:lvl1pPr>
            <a:extLst/>
          </a:lstStyle>
          <a:p>
            <a:pPr>
              <a:defRPr/>
            </a:pPr>
            <a:fld id="{AA2B3885-F4A9-4274-BF6A-2F4F881BE5FF}"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83" r:id="rId1"/>
    <p:sldLayoutId id="2147483678" r:id="rId2"/>
    <p:sldLayoutId id="2147483684" r:id="rId3"/>
    <p:sldLayoutId id="2147483685" r:id="rId4"/>
    <p:sldLayoutId id="2147483686" r:id="rId5"/>
    <p:sldLayoutId id="2147483679" r:id="rId6"/>
    <p:sldLayoutId id="2147483687" r:id="rId7"/>
    <p:sldLayoutId id="2147483680" r:id="rId8"/>
    <p:sldLayoutId id="2147483688" r:id="rId9"/>
    <p:sldLayoutId id="2147483681" r:id="rId10"/>
    <p:sldLayoutId id="2147483682" r:id="rId11"/>
  </p:sldLayoutIdLst>
  <p:txStyles>
    <p:titleStyle>
      <a:lvl1pPr algn="l" rtl="0" fontAlgn="base">
        <a:spcBef>
          <a:spcPct val="0"/>
        </a:spcBef>
        <a:spcAft>
          <a:spcPct val="0"/>
        </a:spcAft>
        <a:defRPr sz="4000" kern="1200" spc="-100">
          <a:solidFill>
            <a:srgbClr val="C1EEFF"/>
          </a:solidFill>
          <a:latin typeface="+mj-lt"/>
          <a:ea typeface="+mj-ea"/>
          <a:cs typeface="+mj-cs"/>
        </a:defRPr>
      </a:lvl1pPr>
      <a:lvl2pPr algn="l" rtl="0" fontAlgn="base">
        <a:spcBef>
          <a:spcPct val="0"/>
        </a:spcBef>
        <a:spcAft>
          <a:spcPct val="0"/>
        </a:spcAft>
        <a:defRPr sz="4000">
          <a:solidFill>
            <a:srgbClr val="C1EEFF"/>
          </a:solidFill>
          <a:latin typeface="Consolas" pitchFamily="49" charset="0"/>
        </a:defRPr>
      </a:lvl2pPr>
      <a:lvl3pPr algn="l" rtl="0" fontAlgn="base">
        <a:spcBef>
          <a:spcPct val="0"/>
        </a:spcBef>
        <a:spcAft>
          <a:spcPct val="0"/>
        </a:spcAft>
        <a:defRPr sz="4000">
          <a:solidFill>
            <a:srgbClr val="C1EEFF"/>
          </a:solidFill>
          <a:latin typeface="Consolas" pitchFamily="49" charset="0"/>
        </a:defRPr>
      </a:lvl3pPr>
      <a:lvl4pPr algn="l" rtl="0" fontAlgn="base">
        <a:spcBef>
          <a:spcPct val="0"/>
        </a:spcBef>
        <a:spcAft>
          <a:spcPct val="0"/>
        </a:spcAft>
        <a:defRPr sz="4000">
          <a:solidFill>
            <a:srgbClr val="C1EEFF"/>
          </a:solidFill>
          <a:latin typeface="Consolas" pitchFamily="49" charset="0"/>
        </a:defRPr>
      </a:lvl4pPr>
      <a:lvl5pPr algn="l" rtl="0" fontAlgn="base">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fontAlgn="base">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fontAlgn="base">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fontAlgn="base">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fontAlgn="base">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67544" y="-16517216"/>
            <a:ext cx="8389440" cy="23114568"/>
          </a:xfrm>
        </p:spPr>
        <p:txBody>
          <a:bodyPr/>
          <a:lstStyle/>
          <a:p>
            <a:pPr marL="911225" lvl="1" indent="-514350">
              <a:buNone/>
              <a:tabLst>
                <a:tab pos="987425" algn="l"/>
              </a:tabLst>
            </a:pPr>
            <a:r>
              <a:rPr lang="en-NZ" sz="3200" b="1" dirty="0" smtClean="0"/>
              <a:t>True Authority:   Acts 4:1-12</a:t>
            </a:r>
          </a:p>
          <a:p>
            <a:pPr marL="911225" lvl="1" indent="-514350">
              <a:tabLst>
                <a:tab pos="987425" algn="l"/>
              </a:tabLst>
            </a:pPr>
            <a:r>
              <a:rPr lang="en-NZ" sz="3200" b="1" dirty="0" smtClean="0"/>
              <a:t>Name has authority, </a:t>
            </a:r>
          </a:p>
          <a:p>
            <a:pPr marL="1166813" lvl="2" indent="-514350">
              <a:tabLst>
                <a:tab pos="987425" algn="l"/>
              </a:tabLst>
            </a:pPr>
            <a:r>
              <a:rPr lang="en-NZ" b="1" dirty="0" smtClean="0"/>
              <a:t>In the olden days the police man would say “Stop in the NAME of the Law”</a:t>
            </a:r>
          </a:p>
          <a:p>
            <a:pPr marL="1166813" lvl="2" indent="-514350">
              <a:tabLst>
                <a:tab pos="987425" algn="l"/>
              </a:tabLst>
            </a:pPr>
            <a:r>
              <a:rPr lang="en-NZ" b="1" dirty="0" smtClean="0"/>
              <a:t>When people conquered land, mountain, they would claim it in the “name” of ........</a:t>
            </a:r>
          </a:p>
          <a:p>
            <a:pPr marL="1166813" lvl="2" indent="-514350">
              <a:tabLst>
                <a:tab pos="987425" algn="l"/>
              </a:tabLst>
            </a:pPr>
            <a:r>
              <a:rPr lang="en-NZ" b="1" dirty="0" smtClean="0"/>
              <a:t>Being part of Trinity gives us a “name” to be under, it distinguishes who we are.</a:t>
            </a:r>
          </a:p>
          <a:p>
            <a:pPr marL="911225" lvl="1" indent="-514350">
              <a:tabLst>
                <a:tab pos="987425" algn="l"/>
              </a:tabLst>
            </a:pPr>
            <a:r>
              <a:rPr lang="en-NZ" b="1" dirty="0" smtClean="0"/>
              <a:t>In Acts ....</a:t>
            </a:r>
          </a:p>
          <a:p>
            <a:pPr marL="1166813" lvl="2" indent="-514350">
              <a:tabLst>
                <a:tab pos="987425" algn="l"/>
              </a:tabLst>
            </a:pPr>
            <a:r>
              <a:rPr lang="en-NZ" b="1" dirty="0" smtClean="0"/>
              <a:t>Peter and John are preaching a new message</a:t>
            </a:r>
          </a:p>
          <a:p>
            <a:pPr marL="1166813" lvl="2" indent="-514350">
              <a:tabLst>
                <a:tab pos="987425" algn="l"/>
              </a:tabLst>
            </a:pPr>
            <a:r>
              <a:rPr lang="en-NZ" b="1" dirty="0" smtClean="0"/>
              <a:t>They were preaching about Jesus, and His Name</a:t>
            </a:r>
          </a:p>
          <a:p>
            <a:pPr marL="1166813" lvl="2" indent="-514350">
              <a:tabLst>
                <a:tab pos="987425" algn="l"/>
              </a:tabLst>
            </a:pPr>
            <a:r>
              <a:rPr lang="en-NZ" b="1" dirty="0" smtClean="0"/>
              <a:t>Under Jesus Name they were doing lots of amazing things</a:t>
            </a:r>
          </a:p>
          <a:p>
            <a:pPr marL="1166813" lvl="2" indent="-514350">
              <a:tabLst>
                <a:tab pos="987425" algn="l"/>
              </a:tabLst>
            </a:pPr>
            <a:r>
              <a:rPr lang="en-NZ" b="1" dirty="0" smtClean="0"/>
              <a:t>They were offering direct access to God, avoiding the need to go to the Temple.</a:t>
            </a:r>
          </a:p>
          <a:p>
            <a:pPr marL="1166813" lvl="2" indent="-514350">
              <a:tabLst>
                <a:tab pos="987425" algn="l"/>
              </a:tabLst>
            </a:pPr>
            <a:r>
              <a:rPr lang="en-NZ" b="1" dirty="0" smtClean="0"/>
              <a:t>The Sadducees were very worried about what Peter and John were preachin</a:t>
            </a:r>
            <a:r>
              <a:rPr lang="en-NZ" b="1" dirty="0" smtClean="0"/>
              <a:t>g, because they saw their position as being under threat.</a:t>
            </a:r>
          </a:p>
          <a:p>
            <a:pPr marL="1431925" lvl="3" indent="-514350">
              <a:tabLst>
                <a:tab pos="987425" algn="l"/>
              </a:tabLst>
            </a:pPr>
            <a:r>
              <a:rPr lang="en-NZ" b="1" dirty="0" smtClean="0"/>
              <a:t>The power that the Sadducees had was under threat by the teaching that was from God.</a:t>
            </a:r>
          </a:p>
          <a:p>
            <a:pPr marL="1431925" lvl="3" indent="-514350">
              <a:tabLst>
                <a:tab pos="987425" algn="l"/>
              </a:tabLst>
            </a:pPr>
            <a:r>
              <a:rPr lang="en-NZ" b="1" dirty="0" smtClean="0"/>
              <a:t>So the Sadducees arrested Peter and John, because of this concern.</a:t>
            </a:r>
          </a:p>
          <a:p>
            <a:pPr marL="1431925" lvl="3" indent="-514350">
              <a:tabLst>
                <a:tab pos="987425" algn="l"/>
              </a:tabLst>
            </a:pPr>
            <a:r>
              <a:rPr lang="en-NZ" b="1" dirty="0" smtClean="0"/>
              <a:t>This resulted in more people believing in the message.</a:t>
            </a:r>
          </a:p>
          <a:p>
            <a:pPr marL="1166813" lvl="2" indent="-514350">
              <a:tabLst>
                <a:tab pos="987425" algn="l"/>
              </a:tabLst>
            </a:pPr>
            <a:r>
              <a:rPr lang="en-NZ" b="1" dirty="0" smtClean="0"/>
              <a:t>The Gospel seems to do much better when it gets persecuted.</a:t>
            </a:r>
          </a:p>
          <a:p>
            <a:pPr marL="1431925" lvl="3" indent="-514350">
              <a:tabLst>
                <a:tab pos="987425" algn="l"/>
              </a:tabLst>
            </a:pPr>
            <a:r>
              <a:rPr lang="en-NZ" b="1" dirty="0" smtClean="0"/>
              <a:t>P</a:t>
            </a:r>
            <a:r>
              <a:rPr lang="en-NZ" b="1" dirty="0" smtClean="0"/>
              <a:t>eople see that God is in the situation and turn to Him</a:t>
            </a:r>
          </a:p>
          <a:p>
            <a:pPr marL="911225" lvl="1" indent="-514350">
              <a:tabLst>
                <a:tab pos="987425" algn="l"/>
              </a:tabLst>
            </a:pPr>
            <a:r>
              <a:rPr lang="en-NZ" b="1" dirty="0" smtClean="0"/>
              <a:t>The day after the arrest</a:t>
            </a:r>
          </a:p>
          <a:p>
            <a:pPr marL="1166813" lvl="2" indent="-514350">
              <a:tabLst>
                <a:tab pos="987425" algn="l"/>
              </a:tabLst>
            </a:pPr>
            <a:r>
              <a:rPr lang="en-NZ" b="1" dirty="0" smtClean="0"/>
              <a:t>All the leaders of Israel meet together.</a:t>
            </a:r>
          </a:p>
          <a:p>
            <a:pPr marL="1166813" lvl="2" indent="-514350">
              <a:tabLst>
                <a:tab pos="987425" algn="l"/>
              </a:tabLst>
            </a:pPr>
            <a:r>
              <a:rPr lang="en-NZ" b="1" dirty="0" smtClean="0"/>
              <a:t>Peter and John were brought to them to be questioned.</a:t>
            </a:r>
          </a:p>
          <a:p>
            <a:pPr marL="1166813" lvl="2" indent="-514350">
              <a:tabLst>
                <a:tab pos="987425" algn="l"/>
              </a:tabLst>
            </a:pPr>
            <a:r>
              <a:rPr lang="en-NZ" b="1" dirty="0" smtClean="0"/>
              <a:t>They ask “By who’s name do you do this?”</a:t>
            </a:r>
          </a:p>
          <a:p>
            <a:pPr marL="1431925" lvl="3" indent="-514350">
              <a:tabLst>
                <a:tab pos="987425" algn="l"/>
              </a:tabLst>
            </a:pPr>
            <a:r>
              <a:rPr lang="en-NZ" b="1" dirty="0" smtClean="0"/>
              <a:t>Maybe they hoped that Peter and John would be humbled</a:t>
            </a:r>
          </a:p>
          <a:p>
            <a:pPr marL="1431925" lvl="3" indent="-514350">
              <a:tabLst>
                <a:tab pos="987425" algn="l"/>
              </a:tabLst>
            </a:pPr>
            <a:r>
              <a:rPr lang="en-NZ" b="1" dirty="0" smtClean="0"/>
              <a:t>Peter and John were used by God, who filled them with HIS Spirit and they answered the question with ‘GUMPTION’ and claimed that they were doing all the miracles by Jesus’ Name</a:t>
            </a:r>
          </a:p>
          <a:p>
            <a:pPr marL="1431925" lvl="3" indent="-514350">
              <a:tabLst>
                <a:tab pos="987425" algn="l"/>
              </a:tabLst>
            </a:pPr>
            <a:r>
              <a:rPr lang="en-NZ" b="1" dirty="0" smtClean="0"/>
              <a:t>P&amp;J don’t apologise for the Gospel, they proclaim it because it is the TRUTH. </a:t>
            </a:r>
          </a:p>
          <a:p>
            <a:pPr marL="1652588" lvl="4" indent="-514350">
              <a:tabLst>
                <a:tab pos="987425" algn="l"/>
              </a:tabLst>
            </a:pPr>
            <a:r>
              <a:rPr lang="en-NZ" b="1" dirty="0" smtClean="0"/>
              <a:t>It is the only Hope</a:t>
            </a:r>
          </a:p>
          <a:p>
            <a:pPr marL="1652588" lvl="4" indent="-514350">
              <a:tabLst>
                <a:tab pos="987425" algn="l"/>
              </a:tabLst>
            </a:pPr>
            <a:r>
              <a:rPr lang="en-NZ" b="1" dirty="0" smtClean="0"/>
              <a:t>It is the story about who Jesus is and what He did</a:t>
            </a:r>
          </a:p>
          <a:p>
            <a:pPr marL="1166813" lvl="2" indent="-514350">
              <a:tabLst>
                <a:tab pos="987425" algn="l"/>
              </a:tabLst>
            </a:pPr>
            <a:r>
              <a:rPr lang="en-NZ" b="1" dirty="0" smtClean="0"/>
              <a:t>P&amp;J change the situation from them being under challenge, they challenge the Sadducees about their actions in trying to stop GOD.</a:t>
            </a:r>
          </a:p>
          <a:p>
            <a:pPr marL="911225" lvl="1" indent="-514350">
              <a:tabLst>
                <a:tab pos="987425" algn="l"/>
              </a:tabLst>
            </a:pPr>
            <a:r>
              <a:rPr lang="en-NZ" b="1" dirty="0" smtClean="0"/>
              <a:t>The Name of Jesus</a:t>
            </a:r>
          </a:p>
          <a:p>
            <a:pPr marL="1166813" lvl="2" indent="-514350">
              <a:tabLst>
                <a:tab pos="987425" algn="l"/>
              </a:tabLst>
            </a:pPr>
            <a:r>
              <a:rPr lang="en-NZ" b="1" dirty="0" smtClean="0"/>
              <a:t>In the name of Jesus there is nothing else.</a:t>
            </a:r>
          </a:p>
          <a:p>
            <a:pPr marL="1166813" lvl="2" indent="-514350">
              <a:tabLst>
                <a:tab pos="987425" algn="l"/>
              </a:tabLst>
            </a:pPr>
            <a:r>
              <a:rPr lang="en-NZ" b="1" dirty="0" smtClean="0"/>
              <a:t>Only through Jesus can anyone have full life.</a:t>
            </a:r>
          </a:p>
          <a:p>
            <a:pPr marL="1166813" lvl="2" indent="-514350">
              <a:tabLst>
                <a:tab pos="987425" algn="l"/>
              </a:tabLst>
            </a:pPr>
            <a:r>
              <a:rPr lang="en-NZ" b="1" dirty="0" smtClean="0"/>
              <a:t>There is only one true authority, and His name is Jesus.</a:t>
            </a:r>
          </a:p>
          <a:p>
            <a:pPr marL="1166813" lvl="2" indent="-514350">
              <a:tabLst>
                <a:tab pos="987425" algn="l"/>
              </a:tabLst>
            </a:pPr>
            <a:r>
              <a:rPr lang="en-NZ" b="1" dirty="0" smtClean="0"/>
              <a:t>He is the only HOPE for men ( and women)</a:t>
            </a:r>
          </a:p>
          <a:p>
            <a:pPr marL="1166813" lvl="2" indent="-514350">
              <a:tabLst>
                <a:tab pos="987425" algn="l"/>
              </a:tabLst>
            </a:pPr>
            <a:r>
              <a:rPr lang="en-NZ" b="1" dirty="0" smtClean="0"/>
              <a:t>This is why we should always talk about Jesus.</a:t>
            </a:r>
          </a:p>
          <a:p>
            <a:pPr marL="1166813" lvl="2" indent="-514350">
              <a:tabLst>
                <a:tab pos="987425" algn="l"/>
              </a:tabLst>
            </a:pPr>
            <a:r>
              <a:rPr lang="en-NZ" b="1" dirty="0" smtClean="0"/>
              <a:t>Only Jesus is the Answer</a:t>
            </a:r>
          </a:p>
          <a:p>
            <a:pPr marL="911225" lvl="1" indent="-514350">
              <a:tabLst>
                <a:tab pos="987425" algn="l"/>
              </a:tabLst>
            </a:pPr>
            <a:r>
              <a:rPr lang="en-NZ" b="1" dirty="0" smtClean="0"/>
              <a:t>Conclusion</a:t>
            </a:r>
          </a:p>
          <a:p>
            <a:pPr marL="1166813" lvl="2" indent="-514350">
              <a:tabLst>
                <a:tab pos="987425" algn="l"/>
              </a:tabLst>
            </a:pPr>
            <a:r>
              <a:rPr lang="en-NZ" b="1" dirty="0" smtClean="0"/>
              <a:t>Share Jesus with the people you come in contact with</a:t>
            </a:r>
          </a:p>
          <a:p>
            <a:pPr marL="1166813" lvl="2" indent="-514350">
              <a:tabLst>
                <a:tab pos="987425" algn="l"/>
              </a:tabLst>
            </a:pPr>
            <a:r>
              <a:rPr lang="en-NZ" b="1" dirty="0" smtClean="0"/>
              <a:t>Proclaim His </a:t>
            </a:r>
            <a:r>
              <a:rPr lang="en-NZ" b="1" smtClean="0"/>
              <a:t>Name Everywhere.</a:t>
            </a:r>
            <a:endParaRPr lang="en-NZ"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67544" y="0"/>
            <a:ext cx="8219256" cy="6356350"/>
          </a:xfrm>
        </p:spPr>
        <p:txBody>
          <a:bodyPr/>
          <a:lstStyle/>
          <a:p>
            <a:endParaRPr lang="en-NZ"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195830</TotalTime>
  <Words>415</Words>
  <Application>Microsoft Office PowerPoint</Application>
  <PresentationFormat>On-screen Show (4:3)</PresentationFormat>
  <Paragraphs>37</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Metro</vt:lpstr>
      <vt:lpstr>Slide 1</vt:lpstr>
      <vt:lpstr>Slide 2</vt:lpstr>
    </vt:vector>
  </TitlesOfParts>
  <Company>clone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Dan Willis</dc:creator>
  <cp:lastModifiedBy>Trinity Church</cp:lastModifiedBy>
  <cp:revision>370</cp:revision>
  <dcterms:created xsi:type="dcterms:W3CDTF">2007-11-17T19:27:01Z</dcterms:created>
  <dcterms:modified xsi:type="dcterms:W3CDTF">2016-08-06T23:20:19Z</dcterms:modified>
</cp:coreProperties>
</file>