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336704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endParaRPr lang="en-NZ" sz="3200" b="1" dirty="0" smtClean="0"/>
          </a:p>
        </p:txBody>
      </p:sp>
      <p:pic>
        <p:nvPicPr>
          <p:cNvPr id="3" name="Content Placeholder 2" descr="ang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67544" y="0"/>
            <a:ext cx="8853050" cy="6666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195497</TotalTime>
  <Words>1</Words>
  <Application>Microsoft Office PowerPoint</Application>
  <PresentationFormat>On-screen Show 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367</cp:revision>
  <dcterms:created xsi:type="dcterms:W3CDTF">2007-11-17T19:27:01Z</dcterms:created>
  <dcterms:modified xsi:type="dcterms:W3CDTF">2016-02-13T22:23:41Z</dcterms:modified>
</cp:coreProperties>
</file>