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7" r:id="rId4"/>
    <p:sldId id="268" r:id="rId5"/>
    <p:sldId id="273" r:id="rId6"/>
    <p:sldId id="274" r:id="rId7"/>
    <p:sldId id="275" r:id="rId8"/>
    <p:sldId id="282" r:id="rId9"/>
    <p:sldId id="283" r:id="rId10"/>
    <p:sldId id="284" r:id="rId11"/>
    <p:sldId id="26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1" d="100"/>
          <a:sy n="61" d="100"/>
        </p:scale>
        <p:origin x="-102" y="-2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9A414-1162-4938-9F00-5D8332D4D1D7}" type="datetimeFigureOut">
              <a:rPr lang="en-NZ" smtClean="0"/>
              <a:pPr/>
              <a:t>3/01/2016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BB93-1C34-4D15-B6CF-F0B94A69797E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xmlns="" val="2397133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9A414-1162-4938-9F00-5D8332D4D1D7}" type="datetimeFigureOut">
              <a:rPr lang="en-NZ" smtClean="0"/>
              <a:pPr/>
              <a:t>3/01/2016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BB93-1C34-4D15-B6CF-F0B94A69797E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xmlns="" val="2256485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9A414-1162-4938-9F00-5D8332D4D1D7}" type="datetimeFigureOut">
              <a:rPr lang="en-NZ" smtClean="0"/>
              <a:pPr/>
              <a:t>3/01/2016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BB93-1C34-4D15-B6CF-F0B94A69797E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xmlns="" val="1673408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9A414-1162-4938-9F00-5D8332D4D1D7}" type="datetimeFigureOut">
              <a:rPr lang="en-NZ" smtClean="0"/>
              <a:pPr/>
              <a:t>3/01/2016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BB93-1C34-4D15-B6CF-F0B94A69797E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xmlns="" val="1595258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9A414-1162-4938-9F00-5D8332D4D1D7}" type="datetimeFigureOut">
              <a:rPr lang="en-NZ" smtClean="0"/>
              <a:pPr/>
              <a:t>3/01/2016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BB93-1C34-4D15-B6CF-F0B94A69797E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xmlns="" val="429328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9A414-1162-4938-9F00-5D8332D4D1D7}" type="datetimeFigureOut">
              <a:rPr lang="en-NZ" smtClean="0"/>
              <a:pPr/>
              <a:t>3/01/2016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BB93-1C34-4D15-B6CF-F0B94A69797E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xmlns="" val="2278652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9A414-1162-4938-9F00-5D8332D4D1D7}" type="datetimeFigureOut">
              <a:rPr lang="en-NZ" smtClean="0"/>
              <a:pPr/>
              <a:t>3/01/2016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BB93-1C34-4D15-B6CF-F0B94A69797E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xmlns="" val="217520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9A414-1162-4938-9F00-5D8332D4D1D7}" type="datetimeFigureOut">
              <a:rPr lang="en-NZ" smtClean="0"/>
              <a:pPr/>
              <a:t>3/01/2016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BB93-1C34-4D15-B6CF-F0B94A69797E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xmlns="" val="368672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9A414-1162-4938-9F00-5D8332D4D1D7}" type="datetimeFigureOut">
              <a:rPr lang="en-NZ" smtClean="0"/>
              <a:pPr/>
              <a:t>3/01/2016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BB93-1C34-4D15-B6CF-F0B94A69797E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xmlns="" val="4020670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9A414-1162-4938-9F00-5D8332D4D1D7}" type="datetimeFigureOut">
              <a:rPr lang="en-NZ" smtClean="0"/>
              <a:pPr/>
              <a:t>3/01/2016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BB93-1C34-4D15-B6CF-F0B94A69797E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xmlns="" val="4019846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9A414-1162-4938-9F00-5D8332D4D1D7}" type="datetimeFigureOut">
              <a:rPr lang="en-NZ" smtClean="0"/>
              <a:pPr/>
              <a:t>3/01/2016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BB93-1C34-4D15-B6CF-F0B94A69797E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xmlns="" val="3358451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F9A414-1162-4938-9F00-5D8332D4D1D7}" type="datetimeFigureOut">
              <a:rPr lang="en-NZ" smtClean="0"/>
              <a:pPr/>
              <a:t>3/01/2016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8BBB93-1C34-4D15-B6CF-F0B94A69797E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xmlns="" val="2443045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6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hyperlink" Target="mailto:markandjo@gmail.com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6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6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4293" y="286082"/>
            <a:ext cx="4250028" cy="988926"/>
          </a:xfrm>
        </p:spPr>
        <p:txBody>
          <a:bodyPr>
            <a:normAutofit/>
          </a:bodyPr>
          <a:lstStyle/>
          <a:p>
            <a:r>
              <a:rPr lang="en-NZ" b="1" dirty="0" smtClean="0"/>
              <a:t>China</a:t>
            </a:r>
            <a:endParaRPr lang="en-NZ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9701" y="286082"/>
            <a:ext cx="6811851" cy="6379131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4559120" y="4378817"/>
            <a:ext cx="643945" cy="36060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8" name="Oval 7"/>
          <p:cNvSpPr/>
          <p:nvPr/>
        </p:nvSpPr>
        <p:spPr>
          <a:xfrm>
            <a:off x="5664557" y="2213020"/>
            <a:ext cx="643945" cy="27260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7624293" y="1275008"/>
            <a:ext cx="4250028" cy="52803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NZ" b="1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7624293" y="1532586"/>
            <a:ext cx="4250028" cy="48682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dirty="0" smtClean="0"/>
              <a:t>Mark visited China in 2004</a:t>
            </a:r>
          </a:p>
          <a:p>
            <a:endParaRPr lang="en-NZ" dirty="0"/>
          </a:p>
          <a:p>
            <a:r>
              <a:rPr lang="en-NZ" dirty="0" smtClean="0"/>
              <a:t>Returned in 2005 to study Chinese for 9 months</a:t>
            </a:r>
          </a:p>
          <a:p>
            <a:endParaRPr lang="en-NZ" dirty="0"/>
          </a:p>
          <a:p>
            <a:r>
              <a:rPr lang="en-NZ" dirty="0" smtClean="0"/>
              <a:t>We all visited in May 2015</a:t>
            </a:r>
          </a:p>
          <a:p>
            <a:endParaRPr lang="en-NZ" dirty="0"/>
          </a:p>
          <a:p>
            <a:endParaRPr lang="en-NZ" dirty="0" smtClean="0"/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xmlns="" val="3572547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13419" y="0"/>
            <a:ext cx="4878581" cy="42943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52289" y="3803630"/>
            <a:ext cx="4560999" cy="30399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12364" y="3872900"/>
            <a:ext cx="4579636" cy="305309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803630"/>
            <a:ext cx="3079497" cy="308202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338494" y="-56142"/>
            <a:ext cx="5186079" cy="38597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13288" y="3872900"/>
            <a:ext cx="2027267" cy="3039962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3871188" y="-56142"/>
            <a:ext cx="3366520" cy="103902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NZ" sz="5400" b="1" dirty="0" smtClean="0"/>
              <a:t>Pray for</a:t>
            </a:r>
            <a:endParaRPr lang="en-NZ" sz="5400" b="1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990025" y="1126120"/>
            <a:ext cx="3245360" cy="1993058"/>
          </a:xfrm>
          <a:prstGeom prst="rect">
            <a:avLst/>
          </a:prstGeom>
          <a:solidFill>
            <a:schemeClr val="bg1"/>
          </a:solidFill>
        </p:spPr>
        <p:txBody>
          <a:bodyPr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sz="2300" dirty="0" smtClean="0"/>
              <a:t>Financial Support</a:t>
            </a:r>
          </a:p>
          <a:p>
            <a:r>
              <a:rPr lang="en-NZ" sz="2300" dirty="0" smtClean="0"/>
              <a:t>Language</a:t>
            </a:r>
            <a:endParaRPr lang="en-NZ" sz="2300" dirty="0"/>
          </a:p>
          <a:p>
            <a:r>
              <a:rPr lang="en-NZ" sz="2300" dirty="0" smtClean="0"/>
              <a:t>Schooling for children</a:t>
            </a:r>
          </a:p>
          <a:p>
            <a:r>
              <a:rPr lang="en-NZ" sz="2300" dirty="0" smtClean="0"/>
              <a:t>Balancing family and ministry</a:t>
            </a:r>
          </a:p>
          <a:p>
            <a:r>
              <a:rPr lang="en-NZ" sz="2300" dirty="0" smtClean="0"/>
              <a:t>Cultural understanding </a:t>
            </a:r>
          </a:p>
          <a:p>
            <a:pPr marL="0" indent="0">
              <a:buNone/>
            </a:pPr>
            <a:r>
              <a:rPr lang="en-NZ" sz="2300" dirty="0"/>
              <a:t> </a:t>
            </a:r>
            <a:r>
              <a:rPr lang="en-NZ" sz="2300" dirty="0" smtClean="0"/>
              <a:t>   and adjustment</a:t>
            </a:r>
          </a:p>
          <a:p>
            <a:pPr lvl="1"/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xmlns="" val="300766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JHF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9903" y="116741"/>
            <a:ext cx="2710979" cy="1916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C5D1D7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51670" y="2296979"/>
            <a:ext cx="6367447" cy="357127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23206" y="5868250"/>
            <a:ext cx="62977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000" dirty="0" smtClean="0"/>
              <a:t>Email: </a:t>
            </a:r>
            <a:r>
              <a:rPr lang="en-NZ" sz="2000" dirty="0" smtClean="0">
                <a:hlinkClick r:id="rId4"/>
              </a:rPr>
              <a:t>markandjo@gmail.com</a:t>
            </a:r>
            <a:endParaRPr lang="en-NZ" sz="2000" dirty="0" smtClean="0"/>
          </a:p>
          <a:p>
            <a:pPr algn="ctr"/>
            <a:r>
              <a:rPr lang="en-NZ" sz="2000" dirty="0" smtClean="0"/>
              <a:t>Newsletter and support information at the back</a:t>
            </a:r>
            <a:endParaRPr lang="en-NZ" sz="2000" dirty="0"/>
          </a:p>
        </p:txBody>
      </p:sp>
      <p:sp>
        <p:nvSpPr>
          <p:cNvPr id="5" name="Rectangle 4"/>
          <p:cNvSpPr/>
          <p:nvPr/>
        </p:nvSpPr>
        <p:spPr>
          <a:xfrm>
            <a:off x="3050739" y="1830785"/>
            <a:ext cx="5969305" cy="323859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NZ" sz="1600" b="1" i="1" dirty="0" smtClean="0">
                <a:solidFill>
                  <a:srgbClr val="00457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“Serving </a:t>
            </a:r>
            <a:r>
              <a:rPr lang="en-NZ" sz="1600" b="1" i="1" dirty="0">
                <a:solidFill>
                  <a:srgbClr val="00457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Communities </a:t>
            </a:r>
            <a:r>
              <a:rPr lang="en-NZ" sz="1600" b="1" i="1" dirty="0" smtClean="0">
                <a:solidFill>
                  <a:srgbClr val="00457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 China </a:t>
            </a:r>
            <a:r>
              <a:rPr lang="en-NZ" sz="1600" b="1" i="1" dirty="0">
                <a:solidFill>
                  <a:srgbClr val="00457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with Hope and Love”</a:t>
            </a:r>
            <a:endParaRPr lang="en-NZ" sz="16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NZ" sz="1600" b="1" i="1" dirty="0" smtClean="0">
                <a:solidFill>
                  <a:srgbClr val="00457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NZ" sz="16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381181" y="2369713"/>
            <a:ext cx="2382592" cy="553791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NZ" sz="16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149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98190" y="1069145"/>
            <a:ext cx="3052689" cy="1602365"/>
          </a:xfrm>
        </p:spPr>
        <p:txBody>
          <a:bodyPr>
            <a:normAutofit/>
          </a:bodyPr>
          <a:lstStyle/>
          <a:p>
            <a:r>
              <a:rPr lang="en-NZ" sz="4800" b="1" dirty="0" smtClean="0"/>
              <a:t>Kunming</a:t>
            </a:r>
            <a:r>
              <a:rPr lang="en-NZ" sz="4800" dirty="0" smtClean="0"/>
              <a:t/>
            </a:r>
            <a:br>
              <a:rPr lang="en-NZ" sz="4800" dirty="0" smtClean="0"/>
            </a:br>
            <a:r>
              <a:rPr lang="en-NZ" sz="4800" dirty="0" err="1"/>
              <a:t>昆明</a:t>
            </a:r>
            <a:endParaRPr lang="en-NZ" sz="4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7320" y="1195754"/>
            <a:ext cx="6344029" cy="5135642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880508" y="4939046"/>
            <a:ext cx="824248" cy="837127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831093" y="3152270"/>
            <a:ext cx="4786885" cy="3573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NZ" sz="3200" dirty="0"/>
              <a:t>Capital of </a:t>
            </a:r>
            <a:r>
              <a:rPr lang="en-NZ" sz="3200" dirty="0" smtClean="0"/>
              <a:t>Yunnan </a:t>
            </a:r>
            <a:r>
              <a:rPr lang="en-NZ" sz="3200" dirty="0"/>
              <a:t>province which borders Myanmar, Laos &amp; </a:t>
            </a:r>
            <a:r>
              <a:rPr lang="en-NZ" sz="3200" dirty="0" smtClean="0"/>
              <a:t>Vietnam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NZ" sz="3200" dirty="0" smtClean="0"/>
              <a:t>Population: 8 million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NZ" sz="3200" dirty="0" smtClean="0"/>
              <a:t>25 official people groups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xmlns="" val="139755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31819"/>
            <a:ext cx="12142812" cy="6336406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10246" y="1768054"/>
            <a:ext cx="11322320" cy="9180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NZ" sz="6000" b="1" dirty="0" smtClean="0"/>
              <a:t>Is this where God is leading us?</a:t>
            </a:r>
          </a:p>
          <a:p>
            <a:endParaRPr lang="en-NZ" sz="6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NZ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095808" y="5824986"/>
            <a:ext cx="1951195" cy="575814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NZ" sz="3600" b="1" dirty="0" smtClean="0"/>
              <a:t>Kunming</a:t>
            </a:r>
          </a:p>
          <a:p>
            <a:endParaRPr lang="en-NZ" sz="6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NZ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06062" y="387868"/>
            <a:ext cx="7907628" cy="48789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NZ" sz="2800" b="1" dirty="0" smtClean="0">
                <a:latin typeface="Arial Black" panose="020B0A04020102020204" pitchFamily="34" charset="0"/>
              </a:rPr>
              <a:t>We went to China with many questions</a:t>
            </a:r>
            <a:endParaRPr lang="en-NZ" sz="2800" b="1" dirty="0" smtClean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endParaRPr lang="en-NZ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2561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418931" y="1549367"/>
            <a:ext cx="3931700" cy="262052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89455" y="3692535"/>
            <a:ext cx="4644494" cy="3095612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838200" y="326488"/>
            <a:ext cx="10515600" cy="75533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NZ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08957" y="913005"/>
            <a:ext cx="3079497" cy="308202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046"/>
          <a:stretch/>
        </p:blipFill>
        <p:spPr>
          <a:xfrm rot="5400000">
            <a:off x="8218081" y="4445381"/>
            <a:ext cx="2850479" cy="1911637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1008898" y="336067"/>
            <a:ext cx="10304194" cy="48789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NZ" sz="2400" b="1" dirty="0" smtClean="0">
                <a:latin typeface="Arial Black" panose="020B0A04020102020204" pitchFamily="34" charset="0"/>
              </a:rPr>
              <a:t>By the time we left, God had answered all our questions</a:t>
            </a:r>
            <a:endParaRPr lang="en-NZ" sz="2400" b="1" dirty="0" smtClean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endParaRPr lang="en-NZ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95044" y="893780"/>
            <a:ext cx="3813913" cy="31204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4518" y="4014254"/>
            <a:ext cx="3061384" cy="2773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3784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07963" y="468962"/>
            <a:ext cx="11465169" cy="988926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NZ" sz="6000" b="1" dirty="0" smtClean="0"/>
              <a:t>What does God want us to do there?</a:t>
            </a:r>
            <a:endParaRPr lang="en-NZ" sz="6000" b="1" dirty="0"/>
          </a:p>
        </p:txBody>
      </p:sp>
    </p:spTree>
    <p:extLst>
      <p:ext uri="{BB962C8B-B14F-4D97-AF65-F5344CB8AC3E}">
        <p14:creationId xmlns:p14="http://schemas.microsoft.com/office/powerpoint/2010/main" xmlns="" val="4054961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07963" y="468962"/>
            <a:ext cx="11465169" cy="988926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NZ" sz="6000" b="1" dirty="0" smtClean="0"/>
              <a:t>What does God want us to do there?</a:t>
            </a:r>
            <a:endParaRPr lang="en-NZ" sz="60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64567" y="1596520"/>
            <a:ext cx="3404382" cy="5018194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5253920" y="2631239"/>
            <a:ext cx="6133795" cy="147437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NZ" sz="4800" b="1" dirty="0" smtClean="0"/>
              <a:t>To get alongside others</a:t>
            </a:r>
          </a:p>
          <a:p>
            <a:pPr algn="ctr"/>
            <a:r>
              <a:rPr lang="en-NZ" sz="4800" b="1" dirty="0" smtClean="0"/>
              <a:t>&amp; build relationships</a:t>
            </a:r>
          </a:p>
          <a:p>
            <a:endParaRPr lang="en-NZ" sz="6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NZ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3850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07963" y="468962"/>
            <a:ext cx="11465169" cy="98892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NZ" sz="4800" b="1" dirty="0" smtClean="0"/>
              <a:t>What does God want us to do there?</a:t>
            </a:r>
            <a:endParaRPr lang="en-NZ" sz="4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64567" y="1596520"/>
            <a:ext cx="3404382" cy="5018194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5736536" y="3979200"/>
            <a:ext cx="6029299" cy="2184834"/>
          </a:xfrm>
          <a:prstGeom prst="rect">
            <a:avLst/>
          </a:prstGeom>
          <a:solidFill>
            <a:schemeClr val="bg1"/>
          </a:solidFill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dirty="0" err="1" smtClean="0"/>
              <a:t>Discipling</a:t>
            </a:r>
            <a:endParaRPr lang="en-NZ" dirty="0"/>
          </a:p>
          <a:p>
            <a:r>
              <a:rPr lang="en-NZ" dirty="0"/>
              <a:t>Encouraging</a:t>
            </a:r>
            <a:endParaRPr lang="en-NZ" dirty="0" smtClean="0"/>
          </a:p>
          <a:p>
            <a:r>
              <a:rPr lang="en-NZ" dirty="0" smtClean="0"/>
              <a:t>Equipping (</a:t>
            </a:r>
            <a:r>
              <a:rPr lang="en-NZ" dirty="0" err="1" smtClean="0"/>
              <a:t>inc.</a:t>
            </a:r>
            <a:r>
              <a:rPr lang="en-NZ" dirty="0" smtClean="0"/>
              <a:t> parenting &amp; family life)</a:t>
            </a:r>
          </a:p>
          <a:p>
            <a:r>
              <a:rPr lang="en-NZ" dirty="0" smtClean="0"/>
              <a:t>For 2 years </a:t>
            </a:r>
          </a:p>
          <a:p>
            <a:r>
              <a:rPr lang="en-NZ" dirty="0"/>
              <a:t>L</a:t>
            </a:r>
            <a:r>
              <a:rPr lang="en-NZ" dirty="0" smtClean="0"/>
              <a:t>anguage study (Mark)</a:t>
            </a:r>
            <a:endParaRPr lang="en-NZ" dirty="0"/>
          </a:p>
          <a:p>
            <a:endParaRPr lang="en-NZ" dirty="0" smtClean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253920" y="1596325"/>
            <a:ext cx="6133795" cy="250929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NZ" b="1" dirty="0" smtClean="0"/>
              <a:t>To get alongside others</a:t>
            </a:r>
          </a:p>
          <a:p>
            <a:pPr algn="ctr"/>
            <a:r>
              <a:rPr lang="en-NZ" b="1" dirty="0" smtClean="0"/>
              <a:t>&amp; build relationships</a:t>
            </a:r>
          </a:p>
          <a:p>
            <a:endParaRPr lang="en-NZ" sz="5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NZ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6569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13419" y="0"/>
            <a:ext cx="4878581" cy="42943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52289" y="3872900"/>
            <a:ext cx="4560999" cy="30399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12364" y="3872900"/>
            <a:ext cx="4579636" cy="305309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803630"/>
            <a:ext cx="3079497" cy="308202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338494" y="-56142"/>
            <a:ext cx="5186079" cy="385977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577940" y="1493949"/>
            <a:ext cx="20418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dirty="0"/>
              <a:t>学</a:t>
            </a:r>
            <a:r>
              <a:rPr lang="ja-JP" altLang="en-US" sz="4800" dirty="0" smtClean="0"/>
              <a:t>中</a:t>
            </a:r>
            <a:r>
              <a:rPr lang="ja-JP" altLang="en-US" sz="4800" dirty="0"/>
              <a:t>文很难</a:t>
            </a:r>
            <a:endParaRPr lang="en-NZ" sz="4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13288" y="3872900"/>
            <a:ext cx="2027267" cy="3039962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3648316" y="-56142"/>
            <a:ext cx="3864372" cy="1167618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NZ" sz="5400" b="1" dirty="0" smtClean="0"/>
              <a:t>Challenges</a:t>
            </a:r>
            <a:endParaRPr lang="en-NZ" sz="5400" b="1" dirty="0"/>
          </a:p>
        </p:txBody>
      </p:sp>
    </p:spTree>
    <p:extLst>
      <p:ext uri="{BB962C8B-B14F-4D97-AF65-F5344CB8AC3E}">
        <p14:creationId xmlns:p14="http://schemas.microsoft.com/office/powerpoint/2010/main" xmlns="" val="2927421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13419" y="0"/>
            <a:ext cx="4878581" cy="42943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52289" y="3872900"/>
            <a:ext cx="4560999" cy="30399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12364" y="3872900"/>
            <a:ext cx="4579636" cy="305309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803630"/>
            <a:ext cx="3079497" cy="308202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338494" y="-56142"/>
            <a:ext cx="5186079" cy="38597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13288" y="3872900"/>
            <a:ext cx="2027267" cy="3039962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3648316" y="-56142"/>
            <a:ext cx="3864372" cy="1167618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NZ" sz="5400" b="1" dirty="0" smtClean="0"/>
              <a:t>Challenges</a:t>
            </a:r>
            <a:endParaRPr lang="en-NZ" sz="5400" b="1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957822" y="1180746"/>
            <a:ext cx="3245360" cy="1993058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sz="1800" dirty="0" smtClean="0"/>
              <a:t>Financial Support</a:t>
            </a:r>
          </a:p>
          <a:p>
            <a:r>
              <a:rPr lang="en-NZ" sz="1800" dirty="0" smtClean="0"/>
              <a:t>Language</a:t>
            </a:r>
            <a:endParaRPr lang="en-NZ" sz="1800" dirty="0"/>
          </a:p>
          <a:p>
            <a:r>
              <a:rPr lang="en-NZ" sz="1800" dirty="0" smtClean="0"/>
              <a:t>Schooling for children</a:t>
            </a:r>
          </a:p>
          <a:p>
            <a:r>
              <a:rPr lang="en-NZ" sz="1800" dirty="0" smtClean="0"/>
              <a:t>Balancing family and ministry</a:t>
            </a:r>
          </a:p>
          <a:p>
            <a:r>
              <a:rPr lang="en-NZ" sz="1800" dirty="0" smtClean="0"/>
              <a:t>Cultural understanding </a:t>
            </a:r>
          </a:p>
          <a:p>
            <a:pPr marL="0" indent="0">
              <a:buNone/>
            </a:pPr>
            <a:r>
              <a:rPr lang="en-NZ" sz="1800" dirty="0"/>
              <a:t> </a:t>
            </a:r>
            <a:r>
              <a:rPr lang="en-NZ" sz="1800" dirty="0" smtClean="0"/>
              <a:t>   and adjustment</a:t>
            </a:r>
          </a:p>
          <a:p>
            <a:pPr lvl="1"/>
            <a:endParaRPr lang="en-NZ" sz="1800" dirty="0"/>
          </a:p>
        </p:txBody>
      </p:sp>
    </p:spTree>
    <p:extLst>
      <p:ext uri="{BB962C8B-B14F-4D97-AF65-F5344CB8AC3E}">
        <p14:creationId xmlns:p14="http://schemas.microsoft.com/office/powerpoint/2010/main" xmlns="" val="1498122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639</TotalTime>
  <Words>190</Words>
  <Application>Microsoft Office PowerPoint</Application>
  <PresentationFormat>Custom</PresentationFormat>
  <Paragraphs>47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China</vt:lpstr>
      <vt:lpstr>Kunming 昆明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Yunnan</dc:title>
  <dc:creator>Mark and Jo Ennion</dc:creator>
  <cp:lastModifiedBy>Trinity Church</cp:lastModifiedBy>
  <cp:revision>69</cp:revision>
  <dcterms:created xsi:type="dcterms:W3CDTF">2015-06-15T08:36:56Z</dcterms:created>
  <dcterms:modified xsi:type="dcterms:W3CDTF">2016-01-02T21:40:16Z</dcterms:modified>
</cp:coreProperties>
</file>