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8380312"/>
            <a:ext cx="8389440" cy="11809312"/>
          </a:xfrm>
        </p:spPr>
        <p:txBody>
          <a:bodyPr/>
          <a:lstStyle/>
          <a:p>
            <a:pPr marL="911225" lvl="1" indent="-514350">
              <a:buNone/>
              <a:tabLst>
                <a:tab pos="987425" algn="l"/>
              </a:tabLst>
            </a:pPr>
            <a:r>
              <a:rPr lang="en-NZ" sz="3200" b="1" dirty="0" smtClean="0"/>
              <a:t>Following Jesus:  Mark 2:13-17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800" dirty="0" smtClean="0"/>
              <a:t>The </a:t>
            </a:r>
            <a:r>
              <a:rPr lang="en-NZ" sz="2800" dirty="0" smtClean="0"/>
              <a:t>Problem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We try to fix our wrongs with sticky tape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Big </a:t>
            </a:r>
            <a:r>
              <a:rPr lang="en-NZ" dirty="0" smtClean="0"/>
              <a:t>Idea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dirty="0" smtClean="0"/>
              <a:t>The Wound of Sin is too deep to be healed by anything but the blood of Jesus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Scene 1: Jesus by the sea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dirty="0" smtClean="0"/>
              <a:t>The kingdom of God  is at  hand 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dirty="0" smtClean="0"/>
              <a:t>Levi was a bad man (a Sinner)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dirty="0" smtClean="0"/>
              <a:t>Jesus is looking for sinners and says “follow me”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Scene 2: Jesus at the Table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At Levi’s house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dirty="0" smtClean="0"/>
              <a:t>Jesus is willing to be with </a:t>
            </a:r>
            <a:r>
              <a:rPr lang="en-NZ" dirty="0" smtClean="0"/>
              <a:t>sinners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dirty="0" smtClean="0"/>
              <a:t>Jesus cares for Sinners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Scene 3: Jesus </a:t>
            </a:r>
            <a:r>
              <a:rPr lang="en-NZ" b="1" dirty="0" smtClean="0"/>
              <a:t>in </a:t>
            </a:r>
            <a:r>
              <a:rPr lang="en-NZ" b="1" dirty="0" smtClean="0"/>
              <a:t>conflict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dirty="0" smtClean="0"/>
              <a:t>Jesus stands up for the Sinners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dirty="0" smtClean="0"/>
              <a:t>Jesus came for sinners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dirty="0" smtClean="0"/>
              <a:t>Jesus died for sinners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dirty="0" smtClean="0"/>
              <a:t>Jesus is committed to </a:t>
            </a:r>
            <a:r>
              <a:rPr lang="en-NZ" dirty="0" smtClean="0"/>
              <a:t>Sinners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dirty="0" smtClean="0"/>
              <a:t>What does this mean to us?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dirty="0" smtClean="0"/>
              <a:t>Repent, be honest about what we do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dirty="0" smtClean="0"/>
              <a:t>Grieve our sin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dirty="0" smtClean="0"/>
              <a:t>Turn from the sin to Christ</a:t>
            </a:r>
            <a:endParaRPr lang="en-NZ" b="1" dirty="0" smtClean="0"/>
          </a:p>
          <a:p>
            <a:pPr marL="1166813" lvl="2" indent="-514350">
              <a:tabLst>
                <a:tab pos="987425" algn="l"/>
              </a:tabLst>
            </a:pPr>
            <a:r>
              <a:rPr lang="en-NZ" smtClean="0"/>
              <a:t>Believe that Jesus has healed us from our sin</a:t>
            </a:r>
          </a:p>
          <a:p>
            <a:pPr marL="1166813" lvl="2" indent="-514350">
              <a:tabLst>
                <a:tab pos="987425" algn="l"/>
              </a:tabLst>
            </a:pPr>
            <a:endParaRPr lang="en-N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195012</TotalTime>
  <Words>149</Words>
  <Application>Microsoft Office PowerPoint</Application>
  <PresentationFormat>On-screen Show (4:3)</PresentationFormat>
  <Paragraphs>24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358</cp:revision>
  <dcterms:created xsi:type="dcterms:W3CDTF">2007-11-17T19:27:01Z</dcterms:created>
  <dcterms:modified xsi:type="dcterms:W3CDTF">2015-10-10T22:25:48Z</dcterms:modified>
</cp:coreProperties>
</file>