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9244408"/>
            <a:ext cx="8389440" cy="12961440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NZ" sz="3200" dirty="0" smtClean="0"/>
              <a:t>Hebrews </a:t>
            </a:r>
            <a:r>
              <a:rPr lang="en-NZ" sz="3200" dirty="0" smtClean="0"/>
              <a:t>10:23       Hold On to Your 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We need to hold onto our hope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Our hope is in Jesus, He has done all for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Why do people let go of God?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The leaders miss lead the people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Bad teaching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Good teaching, but </a:t>
            </a:r>
            <a:r>
              <a:rPr lang="en-NZ" sz="2400" dirty="0" smtClean="0"/>
              <a:t>now </a:t>
            </a:r>
            <a:r>
              <a:rPr lang="en-NZ" sz="2400" dirty="0" smtClean="0"/>
              <a:t>don’t believe </a:t>
            </a:r>
            <a:r>
              <a:rPr lang="en-NZ" sz="2400" dirty="0" smtClean="0"/>
              <a:t>it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Bad experiences 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Hold on to your own Hope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400" dirty="0" smtClean="0"/>
              <a:t>This Hope is a trust  in 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dirty="0" smtClean="0"/>
              <a:t>Hold fast to “our Hope” in Jesus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All believers have the same Hope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There is only one Truth.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Once you say “Jesus is Lord” stick to it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dirty="0" smtClean="0"/>
              <a:t>Hold on because God is Faithful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Know what you believe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Take time to study the Bible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Ensure that you get Good teaching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God keeps His promises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dirty="0" smtClean="0"/>
              <a:t>So what?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Your faith will be tested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You need to know what you believe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You need courage and faith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The easy path is to waver from Truth </a:t>
            </a:r>
          </a:p>
          <a:p>
            <a:pPr marL="582613" indent="-514350">
              <a:tabLst>
                <a:tab pos="987425" algn="l"/>
              </a:tabLst>
            </a:pPr>
            <a:endParaRPr lang="en-NZ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mtClean="0"/>
              <a:t>Hold onto God’s unfailing promise  </a:t>
            </a:r>
          </a:p>
          <a:p>
            <a:pPr marL="582613" indent="-514350">
              <a:tabLst>
                <a:tab pos="987425" algn="l"/>
              </a:tabLst>
            </a:pP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None/>
              <a:tabLst>
                <a:tab pos="987425" algn="l"/>
              </a:tabLst>
            </a:pPr>
            <a:endParaRPr lang="en-N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194897</TotalTime>
  <Words>157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356</cp:revision>
  <dcterms:created xsi:type="dcterms:W3CDTF">2007-11-17T19:27:01Z</dcterms:created>
  <dcterms:modified xsi:type="dcterms:W3CDTF">2015-09-26T22:31:25Z</dcterms:modified>
</cp:coreProperties>
</file>