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3" autoAdjust="0"/>
    <p:restoredTop sz="94660"/>
  </p:normalViewPr>
  <p:slideViewPr>
    <p:cSldViewPr snapToGrid="0">
      <p:cViewPr varScale="1">
        <p:scale>
          <a:sx n="57" d="100"/>
          <a:sy n="57" d="100"/>
        </p:scale>
        <p:origin x="-114" y="-3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pPr/>
              <a:t>7/26/2015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pPr/>
              <a:t>7/26/2015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7/26/2015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7/26/2015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7/26/2015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pPr/>
              <a:t>7/26/2015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7/26/2015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7/26/2015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667893" y="-3165375"/>
            <a:ext cx="4875241" cy="6665495"/>
          </a:xfrm>
          <a:prstGeom prst="rect">
            <a:avLst/>
          </a:prstGeom>
          <a:effectLst>
            <a:reflection blurRad="6350" stA="50000" endA="295" endPos="92000" dist="762000" dir="5400000" sy="-100000" algn="bl" rotWithShape="0"/>
          </a:effec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N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It Needs to Make Sense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NZ" sz="2800" dirty="0" smtClean="0"/>
              <a:t>1 Corinthians 14.1-25</a:t>
            </a:r>
            <a:endParaRPr lang="en-NZ" sz="2800" dirty="0"/>
          </a:p>
        </p:txBody>
      </p:sp>
    </p:spTree>
    <p:extLst>
      <p:ext uri="{BB962C8B-B14F-4D97-AF65-F5344CB8AC3E}">
        <p14:creationId xmlns:p14="http://schemas.microsoft.com/office/powerpoint/2010/main" xmlns="" val="2097699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914400"/>
          </a:xfrm>
        </p:spPr>
        <p:txBody>
          <a:bodyPr/>
          <a:lstStyle/>
          <a:p>
            <a:r>
              <a:rPr lang="en-NZ" dirty="0" smtClean="0"/>
              <a:t>Explanation of passage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524001"/>
            <a:ext cx="8596668" cy="4517362"/>
          </a:xfrm>
        </p:spPr>
        <p:txBody>
          <a:bodyPr>
            <a:normAutofit/>
          </a:bodyPr>
          <a:lstStyle/>
          <a:p>
            <a:r>
              <a:rPr lang="en-NZ" sz="3600" dirty="0" smtClean="0"/>
              <a:t>14.1 connects us to the ideas in ch.13</a:t>
            </a:r>
          </a:p>
          <a:p>
            <a:r>
              <a:rPr lang="en-NZ" sz="3600" dirty="0" smtClean="0"/>
              <a:t>Church in Corinth more interested in spiritual gifts than other churches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9274002" y="2886075"/>
            <a:ext cx="2905125" cy="3971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781274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tongues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660359"/>
            <a:ext cx="8596668" cy="4381004"/>
          </a:xfrm>
        </p:spPr>
        <p:txBody>
          <a:bodyPr>
            <a:normAutofit/>
          </a:bodyPr>
          <a:lstStyle/>
          <a:p>
            <a:r>
              <a:rPr lang="en-NZ" sz="3200" dirty="0"/>
              <a:t>‘</a:t>
            </a:r>
            <a:r>
              <a:rPr lang="en-NZ" sz="3200" dirty="0" smtClean="0"/>
              <a:t>tongues</a:t>
            </a:r>
            <a:r>
              <a:rPr lang="en-NZ" sz="3200" dirty="0"/>
              <a:t>’ is between a person and </a:t>
            </a:r>
            <a:r>
              <a:rPr lang="en-NZ" sz="3200" dirty="0" smtClean="0"/>
              <a:t>God (4)</a:t>
            </a:r>
          </a:p>
          <a:p>
            <a:r>
              <a:rPr lang="en-NZ" sz="3200" dirty="0" smtClean="0"/>
              <a:t>Unintelligible to others (7-11)</a:t>
            </a:r>
          </a:p>
          <a:p>
            <a:r>
              <a:rPr lang="en-NZ" sz="3200" dirty="0" smtClean="0"/>
              <a:t>Others can’t say ‘Amen’ because the mind is ‘unfruitful’ (14-16)</a:t>
            </a:r>
          </a:p>
          <a:p>
            <a:r>
              <a:rPr lang="en-NZ" sz="3200" dirty="0" smtClean="0"/>
              <a:t>It is an immature thing to do in public (20)</a:t>
            </a:r>
          </a:p>
          <a:p>
            <a:r>
              <a:rPr lang="en-NZ" sz="3200" dirty="0" smtClean="0"/>
              <a:t>Unbelievers will feel excluded (21-22)</a:t>
            </a:r>
          </a:p>
          <a:p>
            <a:r>
              <a:rPr lang="en-NZ" sz="3200" dirty="0" smtClean="0"/>
              <a:t>Non-Christians will think you’re mad (23)</a:t>
            </a:r>
            <a:endParaRPr lang="en-NZ" sz="3200" dirty="0"/>
          </a:p>
          <a:p>
            <a:endParaRPr lang="en-NZ" sz="24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9274002" y="2886075"/>
            <a:ext cx="2905125" cy="3971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81730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prophecy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624263"/>
            <a:ext cx="8596668" cy="4417099"/>
          </a:xfrm>
        </p:spPr>
        <p:txBody>
          <a:bodyPr>
            <a:noAutofit/>
          </a:bodyPr>
          <a:lstStyle/>
          <a:p>
            <a:r>
              <a:rPr lang="en-NZ" sz="2800" dirty="0" smtClean="0"/>
              <a:t>Paul prefers prophecy (1)</a:t>
            </a:r>
          </a:p>
          <a:p>
            <a:r>
              <a:rPr lang="en-NZ" sz="2800" dirty="0" smtClean="0"/>
              <a:t>It builds up, encourages &amp; consoles (3) the church (4)</a:t>
            </a:r>
          </a:p>
          <a:p>
            <a:r>
              <a:rPr lang="en-NZ" sz="2800" dirty="0" smtClean="0"/>
              <a:t>It is greater (5)</a:t>
            </a:r>
          </a:p>
          <a:p>
            <a:r>
              <a:rPr lang="en-NZ" sz="2800" dirty="0" smtClean="0"/>
              <a:t>It is intelligible (9)</a:t>
            </a:r>
          </a:p>
          <a:p>
            <a:r>
              <a:rPr lang="en-NZ" sz="2800" dirty="0" smtClean="0"/>
              <a:t>Five words of prophecy are better than 10,000 in a tongue (19)</a:t>
            </a:r>
          </a:p>
          <a:p>
            <a:r>
              <a:rPr lang="en-NZ" sz="2800" dirty="0" smtClean="0"/>
              <a:t>It is an encouragement to believers (22)</a:t>
            </a:r>
          </a:p>
          <a:p>
            <a:r>
              <a:rPr lang="en-NZ" sz="2800" dirty="0" smtClean="0"/>
              <a:t>It helps unbelievers understand the gospel (24-25)</a:t>
            </a:r>
            <a:endParaRPr lang="en-NZ" sz="28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9401725" y="3060700"/>
            <a:ext cx="2777402" cy="3797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363249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Where does this leave us?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346663"/>
            <a:ext cx="8596668" cy="4694700"/>
          </a:xfrm>
        </p:spPr>
        <p:txBody>
          <a:bodyPr>
            <a:normAutofit/>
          </a:bodyPr>
          <a:lstStyle/>
          <a:p>
            <a:r>
              <a:rPr lang="en-NZ" sz="2800" dirty="0" smtClean="0"/>
              <a:t>Who speaks in tongues?</a:t>
            </a:r>
          </a:p>
          <a:p>
            <a:r>
              <a:rPr lang="en-NZ" sz="2800" dirty="0" smtClean="0"/>
              <a:t>Who prophesies?</a:t>
            </a:r>
          </a:p>
          <a:p>
            <a:r>
              <a:rPr lang="en-NZ" sz="2800" dirty="0" smtClean="0"/>
              <a:t>These gifts have been become more popular in the last 100 years</a:t>
            </a:r>
          </a:p>
          <a:p>
            <a:r>
              <a:rPr lang="en-NZ" sz="2800" dirty="0" smtClean="0"/>
              <a:t>People see them as either: 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NZ" sz="2400" b="1" i="1" dirty="0" smtClean="0"/>
              <a:t>Genuine and normal for everyone everywhere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NZ" sz="2400" b="1" i="1" dirty="0" smtClean="0"/>
              <a:t>Genuine but rare and extraordinary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NZ" sz="2400" b="1" i="1" dirty="0" smtClean="0"/>
              <a:t>False and unbiblical because a ‘better’ way has come</a:t>
            </a:r>
            <a:endParaRPr lang="en-NZ" sz="2400" b="1" i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9274002" y="2886075"/>
            <a:ext cx="2905125" cy="3971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17673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74032"/>
          </a:xfrm>
        </p:spPr>
        <p:txBody>
          <a:bodyPr/>
          <a:lstStyle/>
          <a:p>
            <a:r>
              <a:rPr lang="en-NZ" dirty="0" smtClean="0"/>
              <a:t>What to do with this info?	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383633"/>
            <a:ext cx="8596668" cy="4657730"/>
          </a:xfrm>
        </p:spPr>
        <p:txBody>
          <a:bodyPr>
            <a:normAutofit/>
          </a:bodyPr>
          <a:lstStyle/>
          <a:p>
            <a:pPr>
              <a:buFont typeface="+mj-lt"/>
              <a:buAutoNum type="arabicPeriod"/>
            </a:pPr>
            <a:r>
              <a:rPr lang="en-NZ" sz="4000" b="1" dirty="0" smtClean="0"/>
              <a:t>Love must rule all gifts</a:t>
            </a:r>
          </a:p>
          <a:p>
            <a:pPr>
              <a:buFont typeface="+mj-lt"/>
              <a:buAutoNum type="arabicPeriod"/>
            </a:pPr>
            <a:r>
              <a:rPr lang="en-NZ" sz="4000" b="1" dirty="0" smtClean="0"/>
              <a:t>Our public ministry must make sense to others</a:t>
            </a:r>
          </a:p>
          <a:p>
            <a:pPr>
              <a:buFont typeface="+mj-lt"/>
              <a:buAutoNum type="arabicPeriod"/>
            </a:pPr>
            <a:r>
              <a:rPr lang="en-NZ" sz="4000" b="1" dirty="0" smtClean="0"/>
              <a:t>The gospel as found in the Scriptures must have the last word</a:t>
            </a:r>
            <a:endParaRPr lang="en-NZ" sz="4000" b="1" dirty="0"/>
          </a:p>
        </p:txBody>
      </p:sp>
    </p:spTree>
    <p:extLst>
      <p:ext uri="{BB962C8B-B14F-4D97-AF65-F5344CB8AC3E}">
        <p14:creationId xmlns:p14="http://schemas.microsoft.com/office/powerpoint/2010/main" xmlns="" val="3444001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45</TotalTime>
  <Words>244</Words>
  <Application>Microsoft Office PowerPoint</Application>
  <PresentationFormat>Custom</PresentationFormat>
  <Paragraphs>32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Facet</vt:lpstr>
      <vt:lpstr>It Needs to Make Sense</vt:lpstr>
      <vt:lpstr>Explanation of passage</vt:lpstr>
      <vt:lpstr>tongues</vt:lpstr>
      <vt:lpstr>prophecy</vt:lpstr>
      <vt:lpstr>Where does this leave us?</vt:lpstr>
      <vt:lpstr>What to do with this info?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It Needs to Make Sense</dc:title>
  <dc:creator>Geoff Macpherson</dc:creator>
  <cp:lastModifiedBy>Trinity Church</cp:lastModifiedBy>
  <cp:revision>13</cp:revision>
  <dcterms:created xsi:type="dcterms:W3CDTF">2015-07-25T07:36:59Z</dcterms:created>
  <dcterms:modified xsi:type="dcterms:W3CDTF">2015-07-25T22:02:48Z</dcterms:modified>
</cp:coreProperties>
</file>