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5976664"/>
          </a:xfrm>
        </p:spPr>
        <p:txBody>
          <a:bodyPr/>
          <a:lstStyle/>
          <a:p>
            <a:pPr marL="911225" lvl="1" indent="-514350">
              <a:tabLst>
                <a:tab pos="987425" algn="l"/>
              </a:tabLst>
            </a:pPr>
            <a:r>
              <a:rPr lang="en-NZ" sz="2800" b="1" dirty="0" err="1" smtClean="0"/>
              <a:t>Gyfts</a:t>
            </a:r>
            <a:r>
              <a:rPr lang="en-NZ" sz="2800" b="1" dirty="0" smtClean="0"/>
              <a:t> of Ye </a:t>
            </a:r>
            <a:r>
              <a:rPr lang="en-NZ" sz="2800" b="1" dirty="0" err="1" smtClean="0"/>
              <a:t>Sprete</a:t>
            </a:r>
            <a:r>
              <a:rPr lang="en-NZ" sz="2800" b="1" dirty="0" smtClean="0"/>
              <a:t> </a:t>
            </a:r>
            <a:r>
              <a:rPr lang="en-NZ" sz="2800" b="1" dirty="0" err="1" smtClean="0"/>
              <a:t>geven</a:t>
            </a:r>
            <a:r>
              <a:rPr lang="en-NZ" sz="2800" b="1" dirty="0" smtClean="0"/>
              <a:t> to every man to profit ye </a:t>
            </a:r>
            <a:r>
              <a:rPr lang="en-NZ" sz="2800" b="1" dirty="0" err="1" smtClean="0"/>
              <a:t>congregacion</a:t>
            </a:r>
            <a:endParaRPr lang="en-NZ" sz="2800" b="1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800" b="1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194590</TotalTime>
  <Words>13</Words>
  <Application>Microsoft Office PowerPoint</Application>
  <PresentationFormat>On-screen Show (4:3)</PresentationFormat>
  <Paragraphs>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351</cp:revision>
  <dcterms:created xsi:type="dcterms:W3CDTF">2007-11-17T19:27:01Z</dcterms:created>
  <dcterms:modified xsi:type="dcterms:W3CDTF">2015-06-20T23:34:41Z</dcterms:modified>
</cp:coreProperties>
</file>