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>
        <p:scale>
          <a:sx n="68" d="100"/>
          <a:sy n="68" d="100"/>
        </p:scale>
        <p:origin x="-15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-9721080"/>
            <a:ext cx="8389440" cy="16246424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NZ" sz="3200" dirty="0" smtClean="0"/>
              <a:t>Dealing with </a:t>
            </a:r>
            <a:r>
              <a:rPr lang="en-NZ" sz="3200" dirty="0" smtClean="0"/>
              <a:t>Discouragement: </a:t>
            </a:r>
            <a:r>
              <a:rPr lang="en-NZ" sz="3200" dirty="0" smtClean="0"/>
              <a:t>Numbers </a:t>
            </a:r>
            <a:r>
              <a:rPr lang="en-NZ" sz="3200" dirty="0" smtClean="0"/>
              <a:t>11</a:t>
            </a:r>
            <a:endParaRPr lang="en-NZ" sz="3200" dirty="0" smtClean="0"/>
          </a:p>
          <a:p>
            <a:pPr marL="582613" indent="-514350"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We all </a:t>
            </a:r>
            <a:r>
              <a:rPr lang="en-NZ" sz="2800" dirty="0" smtClean="0"/>
              <a:t>have </a:t>
            </a: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down times from time to time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400" b="1" dirty="0" smtClean="0"/>
              <a:t>What does the Bible say about this?</a:t>
            </a:r>
            <a:endParaRPr lang="en-NZ" sz="2400" dirty="0" smtClean="0"/>
          </a:p>
          <a:p>
            <a:pPr marL="582613" indent="-514350">
              <a:tabLst>
                <a:tab pos="987425" algn="l"/>
              </a:tabLst>
            </a:pPr>
            <a:r>
              <a:rPr lang="en-NZ" sz="2400" b="1" dirty="0" smtClean="0"/>
              <a:t>The people of Israel were discouraged </a:t>
            </a:r>
            <a:br>
              <a:rPr lang="en-NZ" sz="2400" b="1" dirty="0" smtClean="0"/>
            </a:br>
            <a:r>
              <a:rPr lang="en-NZ" sz="2400" b="1" dirty="0" smtClean="0"/>
              <a:t>They were just wandering in the desert  </a:t>
            </a:r>
            <a:endParaRPr lang="en-NZ" sz="2400" dirty="0" smtClean="0"/>
          </a:p>
          <a:p>
            <a:pPr marL="582613" indent="-514350">
              <a:tabLst>
                <a:tab pos="987425" algn="l"/>
              </a:tabLst>
            </a:pPr>
            <a:r>
              <a:rPr lang="en-NZ" sz="2400" b="1" dirty="0" smtClean="0"/>
              <a:t>Moses is hearing all the complaints   </a:t>
            </a:r>
            <a:endParaRPr lang="en-NZ" sz="2400" dirty="0" smtClean="0"/>
          </a:p>
          <a:p>
            <a:pPr marL="911225" lvl="1" indent="-514350">
              <a:tabLst>
                <a:tab pos="987425" algn="l"/>
              </a:tabLst>
            </a:pPr>
            <a:r>
              <a:rPr lang="en-NZ" sz="2400" b="1" dirty="0" smtClean="0"/>
              <a:t>Making Moses suicidal   </a:t>
            </a:r>
            <a:endParaRPr lang="en-NZ" sz="2400" dirty="0" smtClean="0"/>
          </a:p>
          <a:p>
            <a:pPr marL="582613" indent="-514350">
              <a:tabLst>
                <a:tab pos="987425" algn="l"/>
              </a:tabLst>
            </a:pPr>
            <a:r>
              <a:rPr lang="en-NZ" sz="2400" b="1" dirty="0" smtClean="0"/>
              <a:t>Elijah felt alone and attacked by the people   </a:t>
            </a:r>
            <a:endParaRPr lang="en-NZ" sz="2400" dirty="0" smtClean="0"/>
          </a:p>
          <a:p>
            <a:pPr marL="582613" indent="-514350">
              <a:tabLst>
                <a:tab pos="987425" algn="l"/>
              </a:tabLst>
            </a:pPr>
            <a:r>
              <a:rPr lang="en-NZ" sz="2400" b="1" dirty="0" smtClean="0"/>
              <a:t>Job lost everything, including his health   </a:t>
            </a:r>
            <a:endParaRPr lang="en-NZ" sz="2400" dirty="0" smtClean="0"/>
          </a:p>
          <a:p>
            <a:pPr marL="911225" lvl="1" indent="-514350">
              <a:tabLst>
                <a:tab pos="987425" algn="l"/>
              </a:tabLst>
            </a:pPr>
            <a:r>
              <a:rPr lang="en-NZ" sz="2400" b="1" dirty="0" smtClean="0"/>
              <a:t>Everything that could go wrong did</a:t>
            </a:r>
            <a:endParaRPr lang="en-NZ" sz="2400" dirty="0" smtClean="0"/>
          </a:p>
          <a:p>
            <a:pPr marL="582613" indent="-514350">
              <a:tabLst>
                <a:tab pos="987425" algn="l"/>
              </a:tabLst>
            </a:pPr>
            <a:r>
              <a:rPr lang="en-NZ" sz="2800" b="1" dirty="0" smtClean="0"/>
              <a:t>David’s  sins made him feel down</a:t>
            </a:r>
            <a:endParaRPr lang="en-NZ" sz="2800" dirty="0" smtClean="0"/>
          </a:p>
          <a:p>
            <a:pPr marL="911225" lvl="1" indent="-514350">
              <a:tabLst>
                <a:tab pos="987425" algn="l"/>
              </a:tabLst>
            </a:pPr>
            <a:r>
              <a:rPr lang="en-NZ" sz="2800" b="1" dirty="0" smtClean="0"/>
              <a:t>He gets unhappy because the sinners seem to be blessed </a:t>
            </a:r>
            <a:endParaRPr lang="en-NZ" sz="2800" dirty="0" smtClean="0"/>
          </a:p>
          <a:p>
            <a:pPr marL="582613" indent="-514350">
              <a:tabLst>
                <a:tab pos="987425" algn="l"/>
              </a:tabLst>
            </a:pPr>
            <a:r>
              <a:rPr lang="en-NZ" sz="3200" b="1" dirty="0" smtClean="0"/>
              <a:t>What about some answer?</a:t>
            </a:r>
            <a:endParaRPr lang="en-NZ" sz="3200" dirty="0" smtClean="0"/>
          </a:p>
          <a:p>
            <a:pPr marL="911225" lvl="1" indent="-514350">
              <a:tabLst>
                <a:tab pos="987425" algn="l"/>
              </a:tabLst>
            </a:pPr>
            <a:r>
              <a:rPr lang="en-NZ" sz="2800" b="1" dirty="0" smtClean="0"/>
              <a:t>Come close to God</a:t>
            </a:r>
            <a:endParaRPr lang="en-NZ" sz="2800" dirty="0" smtClean="0"/>
          </a:p>
          <a:p>
            <a:pPr marL="911225" lvl="1" indent="-514350">
              <a:tabLst>
                <a:tab pos="987425" algn="l"/>
              </a:tabLst>
            </a:pPr>
            <a:r>
              <a:rPr lang="en-NZ" sz="2800" b="1" dirty="0" smtClean="0"/>
              <a:t>Admit to your mistakes</a:t>
            </a:r>
            <a:endParaRPr lang="en-NZ" sz="2800" dirty="0" smtClean="0"/>
          </a:p>
          <a:p>
            <a:pPr marL="911225" lvl="1" indent="-514350">
              <a:tabLst>
                <a:tab pos="987425" algn="l"/>
              </a:tabLst>
            </a:pPr>
            <a:r>
              <a:rPr lang="en-NZ" sz="2800" b="1" dirty="0" smtClean="0"/>
              <a:t>Make God King of your </a:t>
            </a:r>
            <a:r>
              <a:rPr lang="en-NZ" sz="2800" b="1" dirty="0" smtClean="0"/>
              <a:t>life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sz="2800" b="1" dirty="0" smtClean="0"/>
              <a:t>A good feed and sleep</a:t>
            </a:r>
            <a:endParaRPr lang="en-NZ" sz="2800" dirty="0" smtClean="0"/>
          </a:p>
          <a:p>
            <a:pPr marL="911225" lvl="1" indent="-514350">
              <a:tabLst>
                <a:tab pos="987425" algn="l"/>
              </a:tabLst>
            </a:pPr>
            <a:r>
              <a:rPr lang="en-NZ" sz="2800" b="1" dirty="0" smtClean="0"/>
              <a:t>Being with friends</a:t>
            </a:r>
            <a:endParaRPr lang="en-NZ" sz="2800" dirty="0" smtClean="0"/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Share the load</a:t>
            </a:r>
            <a:endParaRPr lang="en-NZ" dirty="0" smtClean="0"/>
          </a:p>
          <a:p>
            <a:pPr marL="911225" lvl="1" indent="-514350">
              <a:tabLst>
                <a:tab pos="987425" algn="l"/>
              </a:tabLst>
            </a:pPr>
            <a:r>
              <a:rPr lang="en-NZ" b="1" dirty="0" smtClean="0"/>
              <a:t>Learn to be happy with what you have</a:t>
            </a:r>
            <a:endParaRPr lang="en-NZ" dirty="0" smtClean="0"/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And who you are</a:t>
            </a:r>
            <a:endParaRPr lang="en-NZ" dirty="0" smtClean="0"/>
          </a:p>
          <a:p>
            <a:pPr marL="911225" lvl="1" indent="-514350">
              <a:tabLst>
                <a:tab pos="987425" algn="l"/>
              </a:tabLst>
            </a:pPr>
            <a:endParaRPr lang="en-NZ" b="1" dirty="0" smtClean="0"/>
          </a:p>
          <a:p>
            <a:pPr marL="911225" lvl="1" indent="-514350">
              <a:tabLst>
                <a:tab pos="987425" algn="l"/>
              </a:tabLst>
            </a:pPr>
            <a:r>
              <a:rPr lang="en-NZ" b="1" dirty="0" smtClean="0"/>
              <a:t>Remember Jesus on the </a:t>
            </a:r>
            <a:r>
              <a:rPr lang="en-NZ" b="1" dirty="0" smtClean="0"/>
              <a:t>Cross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b="1" smtClean="0"/>
              <a:t>He did it for the Joy to come</a:t>
            </a:r>
            <a:endParaRPr lang="en-NZ" smtClean="0"/>
          </a:p>
          <a:p>
            <a:pPr marL="911225" lvl="1" indent="-514350">
              <a:tabLst>
                <a:tab pos="987425" algn="l"/>
              </a:tabLst>
            </a:pPr>
            <a:endParaRPr lang="en-NZ" dirty="0" smtClean="0"/>
          </a:p>
          <a:p>
            <a:pPr marL="911225" lvl="1" indent="-514350">
              <a:tabLst>
                <a:tab pos="987425" algn="l"/>
              </a:tabLst>
            </a:pPr>
            <a:endParaRPr lang="en-NZ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7544" y="0"/>
            <a:ext cx="8219256" cy="6356350"/>
          </a:xfrm>
        </p:spPr>
        <p:txBody>
          <a:bodyPr/>
          <a:lstStyle/>
          <a:p>
            <a:endParaRPr lang="en-NZ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194218</TotalTime>
  <Words>30</Words>
  <Application>Microsoft Office PowerPoint</Application>
  <PresentationFormat>On-screen Show (4:3)</PresentationFormat>
  <Paragraphs>24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346</cp:revision>
  <dcterms:created xsi:type="dcterms:W3CDTF">2007-11-17T19:27:01Z</dcterms:created>
  <dcterms:modified xsi:type="dcterms:W3CDTF">2015-05-30T23:13:43Z</dcterms:modified>
</cp:coreProperties>
</file>