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6292080"/>
            <a:ext cx="8389440" cy="1252939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All for God's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Glory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Should they eat food that had been dedicated to other gods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Protect your spiritual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freedom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has set us free from rules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guilt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saved us through faith, not by keeping all of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laws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Limit your freedoms with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love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Freedom is not an excuse to sin and do whatever we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want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 what helps or builds up other people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free to eat anything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if we are eating as part of a sacrifice then we can confuse and hurt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Use your freedom to glorify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Everything belongs to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 everything for God's glory so that others will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saved</a:t>
            </a: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194116</TotalTime>
  <Words>112</Words>
  <Application>Microsoft Office PowerPoint</Application>
  <PresentationFormat>On-screen Show (4:3)</PresentationFormat>
  <Paragraphs>17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344</cp:revision>
  <dcterms:created xsi:type="dcterms:W3CDTF">2007-11-17T19:27:01Z</dcterms:created>
  <dcterms:modified xsi:type="dcterms:W3CDTF">2015-05-23T23:42:10Z</dcterms:modified>
</cp:coreProperties>
</file>