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6580112"/>
            <a:ext cx="8389440" cy="1317746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1 Corinthians 10: Loyalty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to Christ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Going to church isn't enough to make you good with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Corinthians wanted to know how much they should be a part of other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religions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What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should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do with idols or other ceremonies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"</a:t>
            </a:r>
            <a:r>
              <a:rPr lang="en-NZ" sz="3200" b="1" dirty="0" err="1" smtClean="0">
                <a:latin typeface="Candara" pitchFamily="34" charset="0"/>
                <a:sym typeface="Wingdings" pitchFamily="2" charset="2"/>
              </a:rPr>
              <a:t>Churchianity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" doesn't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save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Most of the Israelites were part of the "church" but God wasn't happy with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They worshipped idols and disobeyed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You're not ok just by coming to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church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 doesn't share with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demons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Being part of church and taking communion doesn't protect from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evil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Worshipping idols is worshipping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demons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We can't worship two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things</a:t>
            </a:r>
          </a:p>
          <a:p>
            <a:pPr marL="582613" indent="-514350">
              <a:tabLst>
                <a:tab pos="987425" algn="l"/>
              </a:tabLst>
            </a:pPr>
            <a:endParaRPr lang="en-NZ" sz="32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193991</TotalTime>
  <Words>106</Words>
  <Application>Microsoft Office PowerPoint</Application>
  <PresentationFormat>On-screen Show (4:3)</PresentationFormat>
  <Paragraphs>17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342</cp:revision>
  <dcterms:created xsi:type="dcterms:W3CDTF">2007-11-17T19:27:01Z</dcterms:created>
  <dcterms:modified xsi:type="dcterms:W3CDTF">2015-05-16T23:33:13Z</dcterms:modified>
</cp:coreProperties>
</file>