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03040" y="-8884368"/>
            <a:ext cx="8389440" cy="1540971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1 Corinthians: Giving thanks for sinful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saints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Corinth was a place with lots of problems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had started a church there and was writing to help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tells them they are wrong but are still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Christians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Who the Corinthians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were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were God's church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– holy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were also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sinners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can't just treat others as not non Christians - we have to care for them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Giving thanks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That they know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gospel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That they can tell others about the gospel - even though they're not perfect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That their lives are changing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– slowly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That they had lots of gifts - they could all do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something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were waiting for Jesus - to make our lives perfect in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heaven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That Jesus keeps 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going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saves us and helps us - start with Him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191043</TotalTime>
  <Words>139</Words>
  <Application>Microsoft Office PowerPoint</Application>
  <PresentationFormat>On-screen Show (4:3)</PresentationFormat>
  <Paragraphs>20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305</cp:revision>
  <dcterms:created xsi:type="dcterms:W3CDTF">2007-11-17T19:27:01Z</dcterms:created>
  <dcterms:modified xsi:type="dcterms:W3CDTF">2014-08-30T23:40:48Z</dcterms:modified>
</cp:coreProperties>
</file>