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568" r:id="rId2"/>
    <p:sldId id="560" r:id="rId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>
        <p:scale>
          <a:sx n="68" d="100"/>
          <a:sy n="68" d="100"/>
        </p:scale>
        <p:origin x="-150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503040" y="-11548664"/>
            <a:ext cx="8389440" cy="17137904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Genesis 21: God keeps his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promises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25 years after God's promises, Abraham and Sarah had a baby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– Isaac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Laughing - with God or at God but God has the last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laugh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 joy of God's promises coming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true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made it come true at the time He had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promised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God's timing is </a:t>
            </a: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perfect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Abraham kept his promises to God - he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obeyed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called Abraham to do difficult things</a:t>
            </a: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After Isaac was born, Sarah laughed for happiness; instead of laughing at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</a:t>
            </a: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When everything is going well we feel proud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But when impossible things happen we have to laugh with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Laughing at God</a:t>
            </a: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Ishmael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was laughing at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Isaac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Ishmael was mocking God - he had it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sorted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They had to leave because they weren't part of God's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promises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came to Hagar to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save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does what he's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promised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Live trusting in those promises - even when it's a long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time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One </a:t>
            </a:r>
            <a:r>
              <a:rPr lang="en-US" sz="2800" b="1" smtClean="0">
                <a:latin typeface="Candara" pitchFamily="34" charset="0"/>
                <a:sym typeface="Wingdings" pitchFamily="2" charset="2"/>
              </a:rPr>
              <a:t>day </a:t>
            </a:r>
            <a:r>
              <a:rPr lang="en-US" sz="2800" b="1" smtClean="0">
                <a:latin typeface="Candara" pitchFamily="34" charset="0"/>
                <a:sym typeface="Wingdings" pitchFamily="2" charset="2"/>
              </a:rPr>
              <a:t>we'll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laugh </a:t>
            </a:r>
            <a:r>
              <a:rPr lang="en-US" sz="2800" b="1" smtClean="0">
                <a:latin typeface="Candara" pitchFamily="34" charset="0"/>
                <a:sym typeface="Wingdings" pitchFamily="2" charset="2"/>
              </a:rPr>
              <a:t>with </a:t>
            </a:r>
            <a:r>
              <a:rPr lang="en-US" sz="2800" b="1" smtClean="0">
                <a:latin typeface="Candara" pitchFamily="34" charset="0"/>
                <a:sym typeface="Wingdings" pitchFamily="2" charset="2"/>
              </a:rPr>
              <a:t>God</a:t>
            </a: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190858</TotalTime>
  <Words>164</Words>
  <Application>Microsoft Office PowerPoint</Application>
  <PresentationFormat>On-screen Show (4:3)</PresentationFormat>
  <Paragraphs>24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Metro</vt:lpstr>
      <vt:lpstr>Slide 1</vt:lpstr>
      <vt:lpstr>Slide 2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303</cp:revision>
  <dcterms:created xsi:type="dcterms:W3CDTF">2007-11-17T19:27:01Z</dcterms:created>
  <dcterms:modified xsi:type="dcterms:W3CDTF">2014-08-16T23:48:10Z</dcterms:modified>
</cp:coreProperties>
</file>