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9460432"/>
            <a:ext cx="8389440" cy="1605778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Luke 14: Party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time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On the Sabbath, Jesus was at a Pharisee's house for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feed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wanted to trick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Should Jesus heal someone or pretend to follow rules like them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healed the man and started teaching them about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parties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don't need to look important - we only need to be loved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should be humble like Jesus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was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God's kingdom, we should invite everyone - not just people like us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should we respond to Jesus' party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Everyone had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excuses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were saying they didn't need Jesus - they were ok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themselves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we all need Jesus now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...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Excuses show that we don't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care</a:t>
            </a:r>
          </a:p>
          <a:p>
            <a:pPr marL="911225" lvl="1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 of us need food - and all of us need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wants us to invite everyone, not just our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friends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remember what Jesus has done and look forward to a big party in heaven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911225" lvl="1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911225" lvl="1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190722</TotalTime>
  <Words>160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301</cp:revision>
  <dcterms:created xsi:type="dcterms:W3CDTF">2007-11-17T19:27:01Z</dcterms:created>
  <dcterms:modified xsi:type="dcterms:W3CDTF">2014-08-10T00:08:10Z</dcterms:modified>
</cp:coreProperties>
</file>