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-7804248"/>
            <a:ext cx="8245424" cy="1260140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Isaiah 9: Getting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 most out of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Christmas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In Isaiah, God is telling how he is going to punish his people, but then will rescue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promises lots of things - how will he do it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God's present: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was not just a baby - he 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Government: Jesus will take total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control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wasn't just a cute baby - he came with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power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has all wisdom and knowledge - he can rule and make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decisions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is mighty God - he can help us with all of 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life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comes to bring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peace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kingdom will be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forever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comes to take control of our lives - will you let him?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186794</TotalTime>
  <Words>126</Words>
  <Application>Microsoft Office PowerPoint</Application>
  <PresentationFormat>On-screen Show (4:3)</PresentationFormat>
  <Paragraphs>21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261</cp:revision>
  <dcterms:created xsi:type="dcterms:W3CDTF">2007-11-17T19:27:01Z</dcterms:created>
  <dcterms:modified xsi:type="dcterms:W3CDTF">2013-12-14T22:55:03Z</dcterms:modified>
</cp:coreProperties>
</file>