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43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19064" y="-10396536"/>
            <a:ext cx="8245424" cy="1692188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Living as Christians is a bit like growing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grapes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telling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his disciples how to keep making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fruit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 is the only source of a useful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life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is the true, healthy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grapevine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 be a Christian you need to be joined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is where life comes from, not the church, family or being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We can only make fruit if we are joined to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Being connected to Jesus is the most important thing, not just doing lots of things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Then Jesus will make fruit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grow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Fruitfulness involves pruning, which means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pain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uses hard times to make his people produce more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fruit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Prayer is also important for making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fruit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have to live close to Jesus to make sure we don't waste 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life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It's not about rules - it's about abiding with Jesus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186466</TotalTime>
  <Words>145</Words>
  <Application>Microsoft Office PowerPoint</Application>
  <PresentationFormat>On-screen Show (4:3)</PresentationFormat>
  <Paragraphs>20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255</cp:revision>
  <dcterms:created xsi:type="dcterms:W3CDTF">2007-11-17T19:27:01Z</dcterms:created>
  <dcterms:modified xsi:type="dcterms:W3CDTF">2013-11-16T22:41:49Z</dcterms:modified>
</cp:coreProperties>
</file>