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4" d="100"/>
          <a:sy n="64" d="100"/>
        </p:scale>
        <p:origin x="-2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12988824"/>
            <a:ext cx="8245424" cy="194421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Getting God's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about to leave his disciples, and they don't know what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wanted them to carry on working so He was going to send the Holy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Spirit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comes to give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comforts with His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Lots of things are wrong in the world - people don't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bring and make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gives real long lasting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Jesus' peace comes by faith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going back to glory in heaven, so the disciples should have been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be joyful because we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have peace because Jesus has power over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Satan has power over things happening and 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Satan has no power over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obeyed God and died so that we would know he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Jesus' love that is huge brings us peace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 have peace at home we need to have peace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offers to give us true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get peace as we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love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186415</TotalTime>
  <Words>178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254</cp:revision>
  <dcterms:created xsi:type="dcterms:W3CDTF">2007-11-17T19:27:01Z</dcterms:created>
  <dcterms:modified xsi:type="dcterms:W3CDTF">2013-11-09T22:42:20Z</dcterms:modified>
</cp:coreProperties>
</file>