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 varScale="1">
        <p:scale>
          <a:sx n="66" d="100"/>
          <a:sy n="66" d="100"/>
        </p:scale>
        <p:origin x="-21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719064" y="-8092280"/>
            <a:ext cx="8245424" cy="14545616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How God comes to make his home in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us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32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is about to leave his disciples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He wants them to know that he won't leave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them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will ask the Father to send the Holy Spirit to live in those who love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him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People do things for people they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love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promises to ask God to send the Holy Spirit so that we won't miss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him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 Holy Spirit is like Jesus - part of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 Holy Spirit comes to comfort, help and teach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us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He reminds us God hasn't left us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He helps us serve and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pray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He teaches us the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gospel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 Holy Spirit is all of God with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us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When we disobey God we are pushing Him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out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If we love Jesus we are not alone - he hasn't left us</a:t>
            </a: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185938</TotalTime>
  <Words>137</Words>
  <Application>Microsoft Office PowerPoint</Application>
  <PresentationFormat>On-screen Show (4:3)</PresentationFormat>
  <Paragraphs>20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251</cp:revision>
  <dcterms:created xsi:type="dcterms:W3CDTF">2007-11-17T19:27:01Z</dcterms:created>
  <dcterms:modified xsi:type="dcterms:W3CDTF">2013-10-19T22:35:40Z</dcterms:modified>
</cp:coreProperties>
</file>