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460432"/>
            <a:ext cx="8424936" cy="1598577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Gospel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Giving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Paul was going to get some money the church in Corinth was going to give to the poor people in Jerusalem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Paul was sending Titus to get their gift ready - so that it was done right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Giving money to the church is Christian ministry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Giving money is a way of serving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Proper giving is an offering to God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True gospel giving needs to be something you want to do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loves us to be happy when giving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Otherwise the church can become greedy, or people only think about what they lost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Generous giving produces generous results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Giving with a right heart brings glory to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didn't hold back when He gave us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God's church grows when we are generous and loving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Christian giving is important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Be organised about giving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Give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willingly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Giving generously brings rich rewards for the gospel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185321</TotalTime>
  <Words>147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245</cp:revision>
  <dcterms:created xsi:type="dcterms:W3CDTF">2007-11-17T19:27:01Z</dcterms:created>
  <dcterms:modified xsi:type="dcterms:W3CDTF">2013-09-14T23:50:20Z</dcterms:modified>
</cp:coreProperties>
</file>