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30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300192"/>
            <a:ext cx="8424936" cy="1382553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James: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Temptation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When fishing, bait attracts fish and hides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hook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Temptation is the same thing - we see something good, but don't see the bad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Temptation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doesn't come from God - it comes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problem we need to fix is not outside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Temptation leads to sin, and sin leads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death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Once we give in, sins can get bigger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bigger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 isn't safe - even when it looks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little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Good things come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protects us from temptations and helps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escape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on our side - He saved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tempted too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can we deal with temptation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Look to God, not at what's happening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184195</TotalTime>
  <Words>127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235</cp:revision>
  <dcterms:created xsi:type="dcterms:W3CDTF">2007-11-17T19:27:01Z</dcterms:created>
  <dcterms:modified xsi:type="dcterms:W3CDTF">2013-07-20T23:34:13Z</dcterms:modified>
</cp:coreProperties>
</file>