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11332640"/>
            <a:ext cx="8424936" cy="17857984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Galatians 5: Fruit of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Spirit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see the fruit of the spirit we have to see where the roots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are – in the Spirit of God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fruit are not about what we can do - it's about what God does through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Pretending to be good doesn't help us - it's all about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Walk in the Spirit - like a soldier marching in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time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Love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What does God mean by Love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died because God loved 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gives love that people don't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deserve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God's love came to sinners, his enemies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obeyed God and died because he loved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Selfless, sacrificing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love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fruit of love means loving God and loving others - not loving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ourselves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Learn to look at God's love - Rev 4, 5, 21; Isaiah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6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Joy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Life can be tough - joy is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hard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looked to future joy while he was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suffering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have a place for us in heaven one day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God's spirit can keep us joyfully praising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smtClean="0">
                <a:latin typeface="Candara" pitchFamily="34" charset="0"/>
                <a:sym typeface="Wingdings" pitchFamily="2" charset="2"/>
              </a:rPr>
              <a:t>God gives us His fruit - it's not up to us to pretend we are perfect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183451</TotalTime>
  <Words>196</Words>
  <Application>Microsoft Office PowerPoint</Application>
  <PresentationFormat>On-screen Show (4:3)</PresentationFormat>
  <Paragraphs>33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229</cp:revision>
  <dcterms:created xsi:type="dcterms:W3CDTF">2007-11-17T19:27:01Z</dcterms:created>
  <dcterms:modified xsi:type="dcterms:W3CDTF">2013-06-08T23:35:21Z</dcterms:modified>
</cp:coreProperties>
</file>