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9532440"/>
            <a:ext cx="8424936" cy="1620180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After Lazarus came back to life, his family had a big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party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the special guest, Martha was serving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Mary put heaps of really expensive perfume all over Jesus, then wiped it with her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hair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Israel, "Good" people wouldn't let their hair down - Mary doesn't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Judas got angry saying it was a waste and money should have gone to the poor - but he didn't actually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knew he was going to die soon - He was more important than doing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isn't impressed by holy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charades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Judas was pretending to be a really good follower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he was stealing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Looking like a 'Christian' means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nothing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But Jesus loves our real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sacrifices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Mary didn't care what others thought of her - she was wanting to serve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often do things because of what others think - not because we love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do you love to do to worship or serve Jesus?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183319</TotalTime>
  <Words>177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227</cp:revision>
  <dcterms:created xsi:type="dcterms:W3CDTF">2007-11-17T19:27:01Z</dcterms:created>
  <dcterms:modified xsi:type="dcterms:W3CDTF">2013-06-01T23:50:29Z</dcterms:modified>
</cp:coreProperties>
</file>