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4995936"/>
            <a:ext cx="8424936" cy="96490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600" b="1" dirty="0" smtClean="0">
                <a:latin typeface="Candara" pitchFamily="34" charset="0"/>
                <a:sym typeface="Wingdings" pitchFamily="2" charset="2"/>
              </a:rPr>
              <a:t>John 11:25-27 … Jesus Christ is True 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 can be very scary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Death is not natural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</a:rPr>
              <a:t>Jesus said “I am life</a:t>
            </a:r>
            <a:r>
              <a:rPr lang="en-NZ" sz="2800" b="1" dirty="0" smtClean="0">
                <a:latin typeface="Candara" pitchFamily="34" charset="0"/>
              </a:rPr>
              <a:t>”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Jesus is saying that a Christian will never die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To be alive means one day we will die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Death is not the end, it’s the beginning of life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Jesus uses Lazarus as an example of what will happen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Jesus didn’t say “I will be ...” but he said “I AM ...”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Jesus wants us to believe in the now.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Jesus has killed death for those who believe in Him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/>
              <a:t>Do you believe that Jesus is real Today</a:t>
            </a:r>
            <a:r>
              <a:rPr lang="en-NZ" sz="2800" b="1" dirty="0" smtClean="0"/>
              <a:t>?</a:t>
            </a:r>
          </a:p>
          <a:p>
            <a:r>
              <a:rPr lang="en-NZ" sz="2800" b="1" dirty="0" smtClean="0"/>
              <a:t>CHRISTIAN: Death gives way to </a:t>
            </a:r>
            <a:r>
              <a:rPr lang="en-NZ" sz="2800" b="1" dirty="0" smtClean="0"/>
              <a:t>life/Hope</a:t>
            </a:r>
            <a:endParaRPr lang="en-NZ" sz="2800" dirty="0" smtClean="0"/>
          </a:p>
          <a:p>
            <a:r>
              <a:rPr lang="en-NZ" sz="2800" b="1" dirty="0" smtClean="0"/>
              <a:t>NON-CHRISTIAN: Death gives way to </a:t>
            </a:r>
            <a:r>
              <a:rPr lang="en-NZ" sz="2800" b="1" smtClean="0"/>
              <a:t>Hell/no </a:t>
            </a:r>
            <a:r>
              <a:rPr lang="en-NZ" sz="2800" b="1" smtClean="0"/>
              <a:t>hope</a:t>
            </a: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dirty="0" smtClean="0"/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182777</TotalTime>
  <Words>125</Words>
  <Application>Microsoft Office PowerPoint</Application>
  <PresentationFormat>On-screen Show (4:3)</PresentationFormat>
  <Paragraphs>19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223</cp:revision>
  <dcterms:created xsi:type="dcterms:W3CDTF">2007-11-17T19:27:01Z</dcterms:created>
  <dcterms:modified xsi:type="dcterms:W3CDTF">2013-05-04T23:41:53Z</dcterms:modified>
</cp:coreProperties>
</file>