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10612560"/>
            <a:ext cx="8424936" cy="16633848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God's glory through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Lazarus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Jesus' friend Lazarus with sick and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dying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People were wanting to kill Jesus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still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went to where they lived, but he had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died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made Lazarus alive again and he came out of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tomb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Lazarus is like a telescope - he makes God look bigger and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greater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God's glory through the suffering of Jesus'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friends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want things to go well in our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life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 Even though Jesus loved Lazarus he let him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suffer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Sometimes God lets us suffer even though he loves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Sometimes it is because he loves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Bad things happened to Joseph, Ruth and Abraham - but God loved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gets glory through our bad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times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working through suffering helps people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believe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can be encouraged when we see other people keep going in bad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times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suffered so that God could have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glory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And so we can have life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Are we worried about ourselves or God?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182504</TotalTime>
  <Words>168</Words>
  <Application>Microsoft Office PowerPoint</Application>
  <PresentationFormat>On-screen Show (4:3)</PresentationFormat>
  <Paragraphs>28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221</cp:revision>
  <dcterms:created xsi:type="dcterms:W3CDTF">2007-11-17T19:27:01Z</dcterms:created>
  <dcterms:modified xsi:type="dcterms:W3CDTF">2013-04-20T23:49:37Z</dcterms:modified>
</cp:coreProperties>
</file>