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516216"/>
            <a:ext cx="8424936" cy="1279004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the Bible, shepherds looked after small groups of sheep. They would look after them and keep them safe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night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the Good Shepherd, and we are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sheep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died to look after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sheep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Shepherds used to treat sheep as pets - the sheep knew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voices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died for the people who he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chosen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Believing in Jesus is the only way to become one of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sheep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knows his sheep and the sheep know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Does Jesus know you and do you know his voice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protects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sheep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Satan wants churches to break up - Jesus wants to protect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frees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sheep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wants the best for his people and lets them live life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fully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There's only one good shepherd to follow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182315</TotalTime>
  <Words>141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218</cp:revision>
  <dcterms:created xsi:type="dcterms:W3CDTF">2007-11-17T19:27:01Z</dcterms:created>
  <dcterms:modified xsi:type="dcterms:W3CDTF">2013-04-06T23:29:09Z</dcterms:modified>
</cp:coreProperties>
</file>