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7084168"/>
            <a:ext cx="8424936" cy="1368152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Conspiracy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Some </a:t>
            </a:r>
            <a:r>
              <a:rPr lang="en-US" sz="2800" b="1" dirty="0" smtClean="0">
                <a:latin typeface="Candara" pitchFamily="34" charset="0"/>
              </a:rPr>
              <a:t>people don't believe Jesus because they think they know better or don't need </a:t>
            </a:r>
            <a:r>
              <a:rPr lang="en-US" sz="2800" b="1" dirty="0" smtClean="0">
                <a:latin typeface="Candara" pitchFamily="34" charset="0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Pharisees and people didn't want to believe Jesus really healed the </a:t>
            </a:r>
            <a:r>
              <a:rPr lang="en-US" sz="2800" b="1" dirty="0" smtClean="0">
                <a:latin typeface="Candara" pitchFamily="34" charset="0"/>
              </a:rPr>
              <a:t>man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They wanted to find the problem - what Jesus did </a:t>
            </a:r>
            <a:r>
              <a:rPr lang="en-US" sz="2800" b="1" dirty="0" smtClean="0">
                <a:latin typeface="Candara" pitchFamily="34" charset="0"/>
              </a:rPr>
              <a:t>wrong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Then they try to get the man to change his </a:t>
            </a:r>
            <a:r>
              <a:rPr lang="en-US" sz="2800" b="1" dirty="0" smtClean="0">
                <a:latin typeface="Candara" pitchFamily="34" charset="0"/>
              </a:rPr>
              <a:t>story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man couldn't because he knew what had happened to </a:t>
            </a:r>
            <a:r>
              <a:rPr lang="en-US" sz="2800" b="1" dirty="0" smtClean="0">
                <a:latin typeface="Candara" pitchFamily="34" charset="0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'religion' of the Pharisees stopped them believing in </a:t>
            </a:r>
            <a:r>
              <a:rPr lang="en-US" sz="2800" b="1" dirty="0" smtClean="0">
                <a:latin typeface="Candara" pitchFamily="34" charset="0"/>
              </a:rPr>
              <a:t>Jesus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They thought because they kept so many rules God must love </a:t>
            </a:r>
            <a:r>
              <a:rPr lang="en-US" sz="2800" b="1" dirty="0" smtClean="0">
                <a:latin typeface="Candara" pitchFamily="34" charset="0"/>
              </a:rPr>
              <a:t>them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Should Jesus be believed because he does the right things or because he does miracles</a:t>
            </a:r>
            <a:r>
              <a:rPr lang="en-US" sz="2800" b="1" dirty="0" smtClean="0">
                <a:latin typeface="Candara" pitchFamily="34" charset="0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Neither.  Look at the whole story - what the Bible says about Jesus, what Jesus said, what Jesus could </a:t>
            </a:r>
            <a:r>
              <a:rPr lang="en-US" sz="2800" b="1" dirty="0" smtClean="0">
                <a:latin typeface="Candara" pitchFamily="34" charset="0"/>
              </a:rPr>
              <a:t>do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Pharisees thought they were good enough - they didn't look at the whole </a:t>
            </a:r>
            <a:r>
              <a:rPr lang="en-US" sz="2800" b="1" dirty="0" smtClean="0">
                <a:latin typeface="Candara" pitchFamily="34" charset="0"/>
              </a:rPr>
              <a:t>story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We can be too busy being Christians to see </a:t>
            </a:r>
            <a:r>
              <a:rPr lang="en-US" sz="2800" b="1" dirty="0" smtClean="0">
                <a:latin typeface="Candara" pitchFamily="34" charset="0"/>
              </a:rPr>
              <a:t>Jesus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</a:rPr>
              <a:t>Jesus didn't just come for 'bad' people - we all need him</a:t>
            </a: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181916</TotalTime>
  <Words>166</Words>
  <Application>Microsoft Office PowerPoint</Application>
  <PresentationFormat>On-screen Show (4:3)</PresentationFormat>
  <Paragraphs>19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214</cp:revision>
  <dcterms:created xsi:type="dcterms:W3CDTF">2007-11-17T19:27:01Z</dcterms:created>
  <dcterms:modified xsi:type="dcterms:W3CDTF">2013-03-16T22:51:13Z</dcterms:modified>
</cp:coreProperties>
</file>