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-4851920"/>
            <a:ext cx="8424936" cy="1130525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600" b="1" dirty="0" smtClean="0">
                <a:latin typeface="Candara" pitchFamily="34" charset="0"/>
              </a:rPr>
              <a:t>Loneliness and it's </a:t>
            </a:r>
            <a:r>
              <a:rPr lang="en-US" sz="3600" b="1" dirty="0" smtClean="0">
                <a:latin typeface="Candara" pitchFamily="34" charset="0"/>
              </a:rPr>
              <a:t>cure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Most people feel lonely </a:t>
            </a:r>
            <a:r>
              <a:rPr lang="en-US" sz="3200" b="1" dirty="0" smtClean="0">
                <a:latin typeface="Candara" pitchFamily="34" charset="0"/>
              </a:rPr>
              <a:t>sometimes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600" b="1" dirty="0" smtClean="0">
                <a:latin typeface="Candara" pitchFamily="34" charset="0"/>
              </a:rPr>
              <a:t>Causes of </a:t>
            </a:r>
            <a:r>
              <a:rPr lang="en-US" sz="3600" b="1" dirty="0" smtClean="0">
                <a:latin typeface="Candara" pitchFamily="34" charset="0"/>
              </a:rPr>
              <a:t>loneliness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Oppression - People giving us a hard time, no one who can stick up for </a:t>
            </a:r>
            <a:r>
              <a:rPr lang="en-US" sz="3200" b="1" dirty="0" smtClean="0">
                <a:latin typeface="Candara" pitchFamily="34" charset="0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Competition - wanting to be better or have more stuff than everyone </a:t>
            </a:r>
            <a:r>
              <a:rPr lang="en-US" sz="3200" b="1" dirty="0" smtClean="0">
                <a:latin typeface="Candara" pitchFamily="34" charset="0"/>
              </a:rPr>
              <a:t>else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Isolation - not having any family or </a:t>
            </a:r>
            <a:r>
              <a:rPr lang="en-US" sz="3200" b="1" dirty="0" smtClean="0">
                <a:latin typeface="Candara" pitchFamily="34" charset="0"/>
              </a:rPr>
              <a:t>friends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Power - trying to be too </a:t>
            </a:r>
            <a:r>
              <a:rPr lang="en-US" sz="3200" b="1" dirty="0" smtClean="0">
                <a:latin typeface="Candara" pitchFamily="34" charset="0"/>
              </a:rPr>
              <a:t>important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What is God's fix</a:t>
            </a:r>
            <a:r>
              <a:rPr lang="en-US" sz="3200" b="1" dirty="0" smtClean="0">
                <a:latin typeface="Candara" pitchFamily="34" charset="0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Friends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Knowing God - being </a:t>
            </a:r>
            <a:r>
              <a:rPr lang="en-US" sz="3200" b="1" dirty="0" smtClean="0">
                <a:latin typeface="Candara" pitchFamily="34" charset="0"/>
              </a:rPr>
              <a:t>wise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There's more to life than just what we can </a:t>
            </a:r>
            <a:r>
              <a:rPr lang="en-US" sz="2800" b="1" dirty="0" smtClean="0">
                <a:latin typeface="Candara" pitchFamily="34" charset="0"/>
              </a:rPr>
              <a:t>see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is the friend who sticks closer than any brother</a:t>
            </a: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181292</TotalTime>
  <Words>92</Words>
  <Application>Microsoft Office PowerPoint</Application>
  <PresentationFormat>On-screen Show (4:3)</PresentationFormat>
  <Paragraphs>20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205</cp:revision>
  <dcterms:created xsi:type="dcterms:W3CDTF">2007-11-17T19:27:01Z</dcterms:created>
  <dcterms:modified xsi:type="dcterms:W3CDTF">2013-02-02T22:50:28Z</dcterms:modified>
</cp:coreProperties>
</file>