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6292080"/>
            <a:ext cx="8424936" cy="1192594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8: Mercy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staying with his friends, teaching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Jesus' enemies brought a woman who had been sinning to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wanted to trap Jesus - they didn't care about the </a:t>
            </a:r>
            <a:r>
              <a:rPr lang="en-US" sz="2800" b="1" dirty="0" smtClean="0">
                <a:latin typeface="Candara" pitchFamily="34" charset="0"/>
              </a:rPr>
              <a:t>woman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Law said she should be stoned, but no one ever did it; and the Romans wouldn't allow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would get in trouble no matter what he </a:t>
            </a:r>
            <a:r>
              <a:rPr lang="en-US" sz="2800" b="1" dirty="0" smtClean="0">
                <a:latin typeface="Candara" pitchFamily="34" charset="0"/>
              </a:rPr>
              <a:t>said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ignored them, but they kept </a:t>
            </a:r>
            <a:r>
              <a:rPr lang="en-US" sz="2800" b="1" dirty="0" smtClean="0">
                <a:latin typeface="Candara" pitchFamily="34" charset="0"/>
              </a:rPr>
              <a:t>on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showed them their own hearts - the real </a:t>
            </a:r>
            <a:r>
              <a:rPr lang="en-US" sz="2800" b="1" dirty="0" smtClean="0">
                <a:latin typeface="Candara" pitchFamily="34" charset="0"/>
              </a:rPr>
              <a:t>issue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After everyone else leaves, Jesus is left with the woman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tells her that she is not to be punished - but has to stop </a:t>
            </a:r>
            <a:r>
              <a:rPr lang="en-US" sz="2800" b="1" dirty="0" smtClean="0">
                <a:latin typeface="Candara" pitchFamily="34" charset="0"/>
              </a:rPr>
              <a:t>sinning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has grace on us too - He doesn't give us the punishment we deserve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181090</TotalTime>
  <Words>131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202</cp:revision>
  <dcterms:created xsi:type="dcterms:W3CDTF">2007-11-17T19:27:01Z</dcterms:created>
  <dcterms:modified xsi:type="dcterms:W3CDTF">2013-01-19T22:25:26Z</dcterms:modified>
</cp:coreProperties>
</file>