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764688"/>
            <a:ext cx="8424936" cy="1670585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Baptism - bringing our children to </a:t>
            </a:r>
            <a:r>
              <a:rPr lang="en-US" sz="32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works with people and their </a:t>
            </a:r>
            <a:r>
              <a:rPr lang="en-US" sz="2800" b="1" dirty="0" smtClean="0">
                <a:latin typeface="Candara" pitchFamily="34" charset="0"/>
              </a:rPr>
              <a:t>families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promised to be faithful to Abraham's 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Baptism is a sign of God's promises to our </a:t>
            </a:r>
            <a:r>
              <a:rPr lang="en-US" sz="2800" b="1" dirty="0" smtClean="0">
                <a:latin typeface="Candara" pitchFamily="34" charset="0"/>
              </a:rPr>
              <a:t>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 is a sign of the work God does in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It's like a wedding ring - a sign of a promise God has </a:t>
            </a:r>
            <a:r>
              <a:rPr lang="en-US" sz="2800" b="1" dirty="0" smtClean="0">
                <a:latin typeface="Candara" pitchFamily="34" charset="0"/>
              </a:rPr>
              <a:t>made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is on the side of our </a:t>
            </a:r>
            <a:r>
              <a:rPr lang="en-US" sz="2800" b="1" dirty="0" smtClean="0">
                <a:latin typeface="Candara" pitchFamily="34" charset="0"/>
              </a:rPr>
              <a:t>children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Our children belong to Jesus from the beginning - we don't have to wait for them to be </a:t>
            </a:r>
            <a:r>
              <a:rPr lang="en-US" sz="2800" b="1" dirty="0" smtClean="0">
                <a:latin typeface="Candara" pitchFamily="34" charset="0"/>
              </a:rPr>
              <a:t>converted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have the responsibility to train our kids in God's </a:t>
            </a:r>
            <a:r>
              <a:rPr lang="en-US" sz="2800" b="1" dirty="0" smtClean="0">
                <a:latin typeface="Candara" pitchFamily="34" charset="0"/>
              </a:rPr>
              <a:t>ways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As our children grow up they can confirm that God is their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responsibilities do parents have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Loving discipline  - to make sure our children go in the best </a:t>
            </a:r>
            <a:r>
              <a:rPr lang="en-US" sz="2800" b="1" dirty="0" smtClean="0">
                <a:latin typeface="Candara" pitchFamily="34" charset="0"/>
              </a:rPr>
              <a:t>paths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Examples of our lives - our children copy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need to see the gospel - that we do sin and go to Jesus for </a:t>
            </a:r>
            <a:r>
              <a:rPr lang="en-US" sz="2800" b="1" dirty="0" smtClean="0">
                <a:latin typeface="Candara" pitchFamily="34" charset="0"/>
              </a:rPr>
              <a:t>forgiveness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Family </a:t>
            </a:r>
            <a:r>
              <a:rPr lang="en-US" sz="2800" b="1" dirty="0" smtClean="0">
                <a:latin typeface="Candara" pitchFamily="34" charset="0"/>
              </a:rPr>
              <a:t>devotions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Bring them to </a:t>
            </a:r>
            <a:r>
              <a:rPr lang="en-US" sz="2800" b="1" dirty="0" smtClean="0">
                <a:latin typeface="Candara" pitchFamily="34" charset="0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Make them part of the </a:t>
            </a:r>
            <a:r>
              <a:rPr lang="en-US" sz="2800" b="1" dirty="0" smtClean="0">
                <a:latin typeface="Candara" pitchFamily="34" charset="0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Make sure they are </a:t>
            </a:r>
            <a:r>
              <a:rPr lang="en-US" sz="2800" b="1" dirty="0" smtClean="0">
                <a:latin typeface="Candara" pitchFamily="34" charset="0"/>
              </a:rPr>
              <a:t>taught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Pray with them and for 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church is responsible too - bring them up </a:t>
            </a:r>
            <a:r>
              <a:rPr lang="en-US" sz="2800" b="1" dirty="0" smtClean="0">
                <a:latin typeface="Candara" pitchFamily="34" charset="0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Being a covenant child is a great treasure - belonging to Jesus is the greatest treasure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180682</TotalTime>
  <Words>206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192</cp:revision>
  <dcterms:created xsi:type="dcterms:W3CDTF">2007-11-17T19:27:01Z</dcterms:created>
  <dcterms:modified xsi:type="dcterms:W3CDTF">2012-12-08T22:50:26Z</dcterms:modified>
</cp:coreProperties>
</file>