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5788024"/>
            <a:ext cx="8424936" cy="1245738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What does it mean to be fed by God</a:t>
            </a:r>
            <a:r>
              <a:rPr lang="en-US" sz="3200" b="1" dirty="0" smtClean="0">
                <a:latin typeface="Candara" pitchFamily="34" charset="0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was trying to get away for a break, but everyone followed </a:t>
            </a:r>
            <a:r>
              <a:rPr lang="en-US" sz="2800" b="1" dirty="0" smtClean="0">
                <a:latin typeface="Candara" pitchFamily="34" charset="0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It was nearly Passover time - when they remembered how God saved </a:t>
            </a:r>
            <a:r>
              <a:rPr lang="en-US" sz="2800" b="1" dirty="0" smtClean="0">
                <a:latin typeface="Candara" pitchFamily="34" charset="0"/>
              </a:rPr>
              <a:t>them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It's hard to feed thousands of people - the disciples couldn't figure it </a:t>
            </a:r>
            <a:r>
              <a:rPr lang="en-US" sz="2800" b="1" dirty="0" smtClean="0">
                <a:latin typeface="Candara" pitchFamily="34" charset="0"/>
              </a:rPr>
              <a:t>out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did it no worries - everyone </a:t>
            </a:r>
            <a:r>
              <a:rPr lang="en-US" sz="2800" b="1" dirty="0" err="1" smtClean="0">
                <a:latin typeface="Candara" pitchFamily="34" charset="0"/>
              </a:rPr>
              <a:t>realised</a:t>
            </a:r>
            <a:r>
              <a:rPr lang="en-US" sz="2800" b="1" dirty="0" smtClean="0">
                <a:latin typeface="Candara" pitchFamily="34" charset="0"/>
              </a:rPr>
              <a:t> he was </a:t>
            </a:r>
            <a:r>
              <a:rPr lang="en-US" sz="2800" b="1" dirty="0" smtClean="0">
                <a:latin typeface="Candara" pitchFamily="34" charset="0"/>
              </a:rPr>
              <a:t>special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is the Bread of Life - he came to do more than give us bread and </a:t>
            </a:r>
            <a:r>
              <a:rPr lang="en-US" sz="2800" b="1" dirty="0" smtClean="0">
                <a:latin typeface="Candara" pitchFamily="34" charset="0"/>
              </a:rPr>
              <a:t>food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people wanted to make him into a King, so he left </a:t>
            </a:r>
            <a:r>
              <a:rPr lang="en-US" sz="2800" b="1" dirty="0" smtClean="0">
                <a:latin typeface="Candara" pitchFamily="34" charset="0"/>
              </a:rPr>
              <a:t>again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What does it mean to be fed by God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 looks at our heart, not what we </a:t>
            </a:r>
            <a:r>
              <a:rPr lang="en-US" sz="2800" b="1" dirty="0" smtClean="0">
                <a:latin typeface="Candara" pitchFamily="34" charset="0"/>
              </a:rPr>
              <a:t>do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Doing what God wants is like </a:t>
            </a:r>
            <a:r>
              <a:rPr lang="en-US" sz="2800" b="1" dirty="0" smtClean="0">
                <a:latin typeface="Candara" pitchFamily="34" charset="0"/>
              </a:rPr>
              <a:t>food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God's </a:t>
            </a:r>
            <a:r>
              <a:rPr lang="en-US" sz="2800" b="1" dirty="0" smtClean="0">
                <a:latin typeface="Candara" pitchFamily="34" charset="0"/>
              </a:rPr>
              <a:t>Word </a:t>
            </a:r>
            <a:r>
              <a:rPr lang="en-US" sz="2800" b="1" dirty="0" smtClean="0">
                <a:latin typeface="Candara" pitchFamily="34" charset="0"/>
              </a:rPr>
              <a:t>feeds </a:t>
            </a:r>
            <a:r>
              <a:rPr lang="en-US" sz="2800" b="1" dirty="0" smtClean="0">
                <a:latin typeface="Candara" pitchFamily="34" charset="0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Getting to know God better feeds </a:t>
            </a:r>
            <a:r>
              <a:rPr lang="en-US" sz="2800" b="1" dirty="0" smtClean="0">
                <a:latin typeface="Candara" pitchFamily="34" charset="0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</a:rPr>
              <a:t>Jesus promises to be with us</a:t>
            </a: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180565</TotalTime>
  <Words>142</Words>
  <Application>Microsoft Office PowerPoint</Application>
  <PresentationFormat>On-screen Show (4:3)</PresentationFormat>
  <Paragraphs>19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190</cp:revision>
  <dcterms:created xsi:type="dcterms:W3CDTF">2007-11-17T19:27:01Z</dcterms:created>
  <dcterms:modified xsi:type="dcterms:W3CDTF">2012-12-01T22:25:41Z</dcterms:modified>
</cp:coreProperties>
</file>