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4347864"/>
            <a:ext cx="8424936" cy="9793088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John 5: Testimonies about </a:t>
            </a:r>
            <a:r>
              <a:rPr lang="en-US" sz="2800" b="1" dirty="0" smtClean="0">
                <a:latin typeface="Candara" pitchFamily="34" charset="0"/>
              </a:rPr>
              <a:t>Jesus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Proof that Jesus is </a:t>
            </a:r>
            <a:r>
              <a:rPr lang="en-US" sz="2800" b="1" dirty="0" smtClean="0">
                <a:latin typeface="Candara" pitchFamily="34" charset="0"/>
              </a:rPr>
              <a:t>God</a:t>
            </a:r>
            <a:endParaRPr lang="en-US" sz="24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People might not believe Jesus talking about himself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But God says that what Jesus says is </a:t>
            </a:r>
            <a:r>
              <a:rPr lang="en-US" sz="2800" b="1" dirty="0" smtClean="0">
                <a:latin typeface="Candara" pitchFamily="34" charset="0"/>
              </a:rPr>
              <a:t>true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John the Baptist said that Jesus is </a:t>
            </a:r>
            <a:r>
              <a:rPr lang="en-US" sz="2800" b="1" dirty="0" smtClean="0">
                <a:latin typeface="Candara" pitchFamily="34" charset="0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Jesus' miracles prove that God sent </a:t>
            </a:r>
            <a:r>
              <a:rPr lang="en-US" sz="2800" b="1" dirty="0" smtClean="0">
                <a:latin typeface="Candara" pitchFamily="34" charset="0"/>
              </a:rPr>
              <a:t>him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said people who didn't believe Him had never understood the </a:t>
            </a:r>
            <a:r>
              <a:rPr lang="en-US" sz="2800" b="1" dirty="0" smtClean="0">
                <a:latin typeface="Candara" pitchFamily="34" charset="0"/>
              </a:rPr>
              <a:t>Bible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Bible tells all about </a:t>
            </a:r>
            <a:r>
              <a:rPr lang="en-US" sz="2800" b="1" dirty="0" smtClean="0">
                <a:latin typeface="Candara" pitchFamily="34" charset="0"/>
              </a:rPr>
              <a:t>Jesus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Old Testament knew that Jesus was </a:t>
            </a:r>
            <a:r>
              <a:rPr lang="en-US" sz="2800" b="1" dirty="0" smtClean="0">
                <a:latin typeface="Candara" pitchFamily="34" charset="0"/>
              </a:rPr>
              <a:t>coming</a:t>
            </a:r>
          </a:p>
          <a:p>
            <a:pPr marL="911225" lvl="1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Other people </a:t>
            </a:r>
            <a:r>
              <a:rPr lang="en-US" sz="2800" b="1" dirty="0" smtClean="0">
                <a:latin typeface="Candara" pitchFamily="34" charset="0"/>
              </a:rPr>
              <a:t>talked </a:t>
            </a:r>
            <a:r>
              <a:rPr lang="en-US" sz="2800" b="1" dirty="0" smtClean="0">
                <a:latin typeface="Candara" pitchFamily="34" charset="0"/>
              </a:rPr>
              <a:t>about Jesus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disciples talked about Jesus to others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smtClean="0">
                <a:latin typeface="Candara" pitchFamily="34" charset="0"/>
              </a:rPr>
              <a:t>Christians </a:t>
            </a:r>
            <a:r>
              <a:rPr lang="en-US" sz="2800" b="1" dirty="0" smtClean="0">
                <a:latin typeface="Candara" pitchFamily="34" charset="0"/>
              </a:rPr>
              <a:t>also need to tell others that Jesus is God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180470</TotalTime>
  <Words>96</Words>
  <Application>Microsoft Office PowerPoint</Application>
  <PresentationFormat>On-screen Show (4:3)</PresentationFormat>
  <Paragraphs>20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188</cp:revision>
  <dcterms:created xsi:type="dcterms:W3CDTF">2007-11-17T19:27:01Z</dcterms:created>
  <dcterms:modified xsi:type="dcterms:W3CDTF">2012-11-24T22:37:59Z</dcterms:modified>
</cp:coreProperties>
</file>