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8596336"/>
            <a:ext cx="8424936" cy="15265696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John 4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is the Christ - the Samaritan woman believed </a:t>
            </a:r>
            <a:r>
              <a:rPr lang="en-US" sz="2800" b="1" dirty="0" smtClean="0">
                <a:latin typeface="Candara" pitchFamily="34" charset="0"/>
              </a:rPr>
              <a:t>that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woman came to the well in the middle of the day because she wasn't good enough for other </a:t>
            </a:r>
            <a:r>
              <a:rPr lang="en-US" sz="2800" b="1" dirty="0" smtClean="0">
                <a:latin typeface="Candara" pitchFamily="34" charset="0"/>
              </a:rPr>
              <a:t>women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talked with her in a way that changed her </a:t>
            </a:r>
            <a:r>
              <a:rPr lang="en-US" sz="2800" b="1" dirty="0" smtClean="0">
                <a:latin typeface="Candara" pitchFamily="34" charset="0"/>
              </a:rPr>
              <a:t>life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She went and told lots of </a:t>
            </a:r>
            <a:r>
              <a:rPr lang="en-US" sz="2800" b="1" dirty="0" smtClean="0">
                <a:latin typeface="Candara" pitchFamily="34" charset="0"/>
              </a:rPr>
              <a:t>others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When the disciples came back Jesus was about to teach them about his work and their </a:t>
            </a:r>
            <a:r>
              <a:rPr lang="en-US" sz="2800" b="1" dirty="0" smtClean="0">
                <a:latin typeface="Candara" pitchFamily="34" charset="0"/>
              </a:rPr>
              <a:t>work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calls us to follow him as </a:t>
            </a:r>
            <a:r>
              <a:rPr lang="en-US" sz="2800" b="1" dirty="0" smtClean="0">
                <a:latin typeface="Candara" pitchFamily="34" charset="0"/>
              </a:rPr>
              <a:t>well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is a disciple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Someone who says they are a Christian and that Jesus is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Reads God's word and obeys </a:t>
            </a:r>
            <a:r>
              <a:rPr lang="en-US" sz="2800" b="1" dirty="0" smtClean="0">
                <a:latin typeface="Candara" pitchFamily="34" charset="0"/>
              </a:rPr>
              <a:t>it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Finding ways to tell other people about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Someone becoming more like </a:t>
            </a:r>
            <a:r>
              <a:rPr lang="en-US" sz="2800" b="1" dirty="0" smtClean="0">
                <a:latin typeface="Candara" pitchFamily="34" charset="0"/>
              </a:rPr>
              <a:t>Jesus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Loving each </a:t>
            </a:r>
            <a:r>
              <a:rPr lang="en-US" sz="2800" b="1" dirty="0" smtClean="0">
                <a:latin typeface="Candara" pitchFamily="34" charset="0"/>
              </a:rPr>
              <a:t>other</a:t>
            </a:r>
          </a:p>
          <a:p>
            <a:pPr marL="911225" lvl="1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Jesus calls us to go tell others about him - in Takanini and the </a:t>
            </a:r>
            <a:r>
              <a:rPr lang="en-US" sz="2800" b="1" dirty="0" smtClean="0">
                <a:latin typeface="Candara" pitchFamily="34" charset="0"/>
              </a:rPr>
              <a:t>world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There are things all of us can do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Pray that God will use us </a:t>
            </a:r>
            <a:r>
              <a:rPr lang="en-US" sz="2800" b="1" dirty="0" smtClean="0">
                <a:latin typeface="Candara" pitchFamily="34" charset="0"/>
              </a:rPr>
              <a:t>together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Get to know Jesus better</a:t>
            </a: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180368</TotalTime>
  <Words>153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187</cp:revision>
  <dcterms:created xsi:type="dcterms:W3CDTF">2007-11-17T19:27:01Z</dcterms:created>
  <dcterms:modified xsi:type="dcterms:W3CDTF">2012-11-10T22:32:37Z</dcterms:modified>
</cp:coreProperties>
</file>